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628" r:id="rId6"/>
    <p:sldId id="633" r:id="rId7"/>
    <p:sldId id="634" r:id="rId8"/>
    <p:sldId id="635" r:id="rId9"/>
    <p:sldId id="636" r:id="rId10"/>
    <p:sldId id="260" r:id="rId11"/>
    <p:sldId id="661" r:id="rId12"/>
    <p:sldId id="271" r:id="rId13"/>
    <p:sldId id="262" r:id="rId14"/>
    <p:sldId id="272" r:id="rId15"/>
    <p:sldId id="264" r:id="rId16"/>
    <p:sldId id="265" r:id="rId17"/>
    <p:sldId id="273" r:id="rId18"/>
    <p:sldId id="267" r:id="rId19"/>
    <p:sldId id="274" r:id="rId20"/>
    <p:sldId id="269" r:id="rId21"/>
    <p:sldId id="275" r:id="rId22"/>
    <p:sldId id="276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4" r:id="rId41"/>
    <p:sldId id="305" r:id="rId42"/>
    <p:sldId id="307" r:id="rId43"/>
    <p:sldId id="309" r:id="rId44"/>
    <p:sldId id="316" r:id="rId45"/>
    <p:sldId id="311" r:id="rId46"/>
    <p:sldId id="314" r:id="rId47"/>
    <p:sldId id="315" r:id="rId48"/>
    <p:sldId id="313" r:id="rId49"/>
    <p:sldId id="318" r:id="rId50"/>
    <p:sldId id="319" r:id="rId51"/>
    <p:sldId id="321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0031-D258-4FAF-B9FD-6E1CD63232F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CCA72-3369-45C0-AA33-5F7BFB5E7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2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1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7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1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3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22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6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83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1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28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4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5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6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2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84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CA72-3369-45C0-AA33-5F7BFB5E730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1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6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7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6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9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6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2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4A5A-5C4D-4D9D-A3E3-437BB29A516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8699-ED30-4932-9B1F-B18911489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5.jpeg"/><Relationship Id="rId7" Type="http://schemas.openxmlformats.org/officeDocument/2006/relationships/slide" Target="slide11.xml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9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slide" Target="slide4.xml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9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slide" Target="slide10.xml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43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12.xml"/><Relationship Id="rId7" Type="http://schemas.openxmlformats.org/officeDocument/2006/relationships/hyperlink" Target="1%20&#1087;&#1110;&#1074;&#1085;&#1110;&#1095;/1%20&#1078;&#1080;&#1090;&#1086;&#1084;&#1080;&#1088;&#1089;&#1100;&#1082;&#1072;/1%20&#1057;&#1082;&#1077;&#1083;&#1103;%20&#1043;&#1086;&#1083;&#1086;&#1074;&#1072;%20&#1063;&#1072;&#1094;&#1100;&#1082;&#1086;&#1075;&#108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43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1%20&#1078;&#1080;&#1090;&#1086;&#1084;&#1080;&#1088;&#1089;&#1100;&#1082;&#1072;/2%20&#1087;&#1083;&#1086;&#1089;&#1082;&#1080;&#1081;%20&#1073;&#1091;&#1076;&#1080;&#1085;&#1086;&#1082;.mp4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1%20&#1078;&#1080;&#1090;&#1086;&#1084;&#1080;&#1088;&#1089;&#1100;&#1082;&#1072;/3%20&#1057;&#1086;&#1082;&#1086;&#1083;&#1086;&#1074;&#1089;&#1100;&#1082;&#1080;&#1081;%20&#1082;&#1072;&#1088;.mp4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1%20&#1078;&#1080;&#1090;&#1086;&#1084;&#1080;&#1088;&#1089;&#1100;&#1082;&#1072;/4%20&#1084;&#1072;&#1108;&#1090;&#1086;&#1082;%20&#1075;&#1072;&#1085;&#1089;&#1100;&#1082;&#1080;&#1093;.mp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1%20&#1078;&#1080;&#1090;&#1086;&#1084;&#1080;&#1088;&#1089;&#1100;&#1082;&#1072;/5%20&#1055;&#1110;&#1096;&#1086;&#1093;&#1110;&#1076;&#1085;&#1080;&#1081;%20&#1084;&#1110;&#1089;&#1090;.mp4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image" Target="../media/image43.pn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3%20&#1082;&#1080;&#1111;&#1074;&#1089;&#1100;&#1082;&#1072;/11%20&#1055;&#1080;&#1088;&#1086;&#1075;&#1086;&#1074;&#1086;.mp4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slide" Target="slide25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3%20&#1082;&#1080;&#1111;&#1074;&#1089;&#1100;&#1082;&#1072;/12%20&#1084;&#1080;&#1082;&#1086;&#1083;&#1072;&#1077;&#1074;&#1089;&#1082;&#1080;&#1081;%20&#1082;&#1086;&#1089;&#1090;&#1105;&#1083;.mp4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7.xml"/><Relationship Id="rId5" Type="http://schemas.openxmlformats.org/officeDocument/2006/relationships/image" Target="../media/image43.png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3%20&#1082;&#1080;&#1111;&#1074;&#1089;&#1100;&#1082;&#1072;/13%20&#1084;&#1072;&#1088;&#1110;&#1111;&#1085;&#1089;&#1100;&#1082;&#1080;&#1081;%20&#1087;&#1072;&#1083;&#1072;&#1094;.mp4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slide" Target="slide29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3%20&#1082;&#1080;&#1111;&#1074;&#1089;&#1100;&#1082;&#1072;/14%20&#1054;&#1075;&#1083;&#1103;&#1076;&#1086;&#1074;&#1080;&#1081;%20&#1084;&#1072;&#1081;&#1076;&#1072;&#1085;&#1095;&#1080;&#1082;%20&#1085;&#1072;%20&#1084;&#1086;&#1085;&#1091;&#1084;&#1077;&#1085;&#1090;&#1110;%20_&#1041;&#1072;&#1090;&#1100;&#1082;&#1110;&#1074;&#1097;&#1080;&#1085;&#1072;-&#1084;&#1072;&#1090;&#1080;_.mp4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image" Target="../media/image43.png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3%20&#1082;&#1080;&#1111;&#1074;&#1089;&#1100;&#1082;&#1072;/15%20Kiev%20Fashion%20park.mp4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3.xml"/><Relationship Id="rId5" Type="http://schemas.openxmlformats.org/officeDocument/2006/relationships/image" Target="../media/image43.png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2%20&#1095;&#1077;&#1088;&#1085;&#1110;&#1075;&#1110;&#1074;&#1089;&#1100;&#1082;&#1072;/6%20&#1041;&#1086;&#1088;&#1080;&#1089;&#1086;&#1075;&#1083;&#1077;&#1073;&#1089;&#1082;&#1080;&#1081;%20&#1089;&#1086;&#1073;&#1086;&#1088;.mp4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5.xml"/><Relationship Id="rId5" Type="http://schemas.openxmlformats.org/officeDocument/2006/relationships/image" Target="../media/image43.png"/><Relationship Id="rId4" Type="http://schemas.openxmlformats.org/officeDocument/2006/relationships/slide" Target="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2%20&#1095;&#1077;&#1088;&#1085;&#1110;&#1075;&#1110;&#1074;&#1089;&#1100;&#1082;&#1072;/7%20%20&#1084;&#1091;&#1079;&#1077;&#1081;%20&#1073;&#1091;&#1076;&#1080;&#1085;&#1086;&#1082;%20&#1052;.&#1050;&#1086;&#1094;&#1102;&#1073;&#1080;&#1085;&#1089;&#1100;&#1082;&#1086;&#1075;&#1086;.mp4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7.xml"/><Relationship Id="rId5" Type="http://schemas.openxmlformats.org/officeDocument/2006/relationships/image" Target="../media/image43.png"/><Relationship Id="rId4" Type="http://schemas.openxmlformats.org/officeDocument/2006/relationships/slide" Target="slid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2%20&#1095;&#1077;&#1088;&#1085;&#1110;&#1075;&#1110;&#1074;&#1089;&#1100;&#1082;&#1072;/8%20&#1055;&#1083;&#1072;&#1089;&#1090;-&#1072;&#1088;&#1090;.mp4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9.xml"/><Relationship Id="rId5" Type="http://schemas.openxmlformats.org/officeDocument/2006/relationships/image" Target="../media/image43.png"/><Relationship Id="rId4" Type="http://schemas.openxmlformats.org/officeDocument/2006/relationships/slide" Target="sl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2%20&#1095;&#1077;&#1088;&#1085;&#1110;&#1075;&#1110;&#1074;&#1089;&#1100;&#1082;&#1072;/9%20&#1042;&#1072;&#1083;.mp4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0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1.xml"/><Relationship Id="rId5" Type="http://schemas.openxmlformats.org/officeDocument/2006/relationships/image" Target="../media/image43.png"/><Relationship Id="rId4" Type="http://schemas.openxmlformats.org/officeDocument/2006/relationships/slide" Target="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2%20&#1095;&#1077;&#1088;&#1085;&#1110;&#1075;&#1110;&#1074;&#1089;&#1100;&#1082;&#1072;/10%20&#1058;&#1088;&#1086;&#1089;&#1090;&#1103;&#1085;&#1077;&#1094;&#1100;.mp4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4%20&#1089;&#1091;&#1084;&#1089;&#1100;&#1082;&#1072;/16%20&#1082;&#1088;&#1091;&#1075;&#1083;&#1080;&#1081;%20&#1076;&#1074;&#1110;&#1088;.mp4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5.xml"/><Relationship Id="rId5" Type="http://schemas.openxmlformats.org/officeDocument/2006/relationships/image" Target="../media/image43.png"/><Relationship Id="rId4" Type="http://schemas.openxmlformats.org/officeDocument/2006/relationships/slide" Target="sl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4%20&#1089;&#1091;&#1084;&#1089;&#1100;&#1082;&#1072;/17%20&#1055;&#1072;&#1084;&#1103;&#1090;&#1085;&#1080;&#1082;%20&#1052;&#1072;&#1084;&#1086;&#1085;&#1090;&#1091;.mp4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4%20&#1089;&#1091;&#1084;&#1089;&#1100;&#1082;&#1072;/18%20&#1103;&#1073;&#1083;&#1091;&#1085;&#1103;%20&#1082;&#1086;&#1083;&#1086;&#1085;&#1080;&#1103;.mp4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4%20&#1089;&#1091;&#1084;&#1089;&#1100;&#1082;&#1072;/19%20&#1082;&#1088;&#1077;&#1081;&#1076;&#1103;&#1085;&#1110;%20&#1075;&#1086;&#1088;&#1080;.mp4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slide" Target="slide9.xml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1.xml"/><Relationship Id="rId5" Type="http://schemas.openxmlformats.org/officeDocument/2006/relationships/image" Target="../media/image43.png"/><Relationship Id="rId4" Type="http://schemas.openxmlformats.org/officeDocument/2006/relationships/slide" Target="slid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Relationship Id="rId6" Type="http://schemas.openxmlformats.org/officeDocument/2006/relationships/hyperlink" Target="1%20&#1087;&#1110;&#1074;&#1085;&#1110;&#1095;/4%20&#1089;&#1091;&#1084;&#1089;&#1100;&#1082;&#1072;/20%20&#1094;&#1077;&#1088;&#1082;&#1074;&#1072;%20&#1089;&#1074;&#1103;&#1090;&#1086;&#1111;%20&#1090;&#1088;&#1110;&#1111;&#1094;&#1110;.mp4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5.png"/><Relationship Id="rId7" Type="http://schemas.openxmlformats.org/officeDocument/2006/relationships/slide" Target="slide3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slide" Target="slide40.xml"/><Relationship Id="rId5" Type="http://schemas.openxmlformats.org/officeDocument/2006/relationships/slide" Target="slide32.xml"/><Relationship Id="rId10" Type="http://schemas.openxmlformats.org/officeDocument/2006/relationships/slide" Target="slide38.xml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slide" Target="slide2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slide" Target="slide22.xml"/><Relationship Id="rId5" Type="http://schemas.openxmlformats.org/officeDocument/2006/relationships/slide" Target="slide30.xml"/><Relationship Id="rId10" Type="http://schemas.openxmlformats.org/officeDocument/2006/relationships/slide" Target="slide24.xml"/><Relationship Id="rId4" Type="http://schemas.openxmlformats.org/officeDocument/2006/relationships/image" Target="../media/image8.png"/><Relationship Id="rId9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slide" Target="slide4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slide" Target="slide42.xml"/><Relationship Id="rId5" Type="http://schemas.openxmlformats.org/officeDocument/2006/relationships/slide" Target="slide50.xml"/><Relationship Id="rId10" Type="http://schemas.openxmlformats.org/officeDocument/2006/relationships/slide" Target="slide44.xml"/><Relationship Id="rId4" Type="http://schemas.openxmlformats.org/officeDocument/2006/relationships/image" Target="../media/image18.png"/><Relationship Id="rId9" Type="http://schemas.openxmlformats.org/officeDocument/2006/relationships/slide" Target="slide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" y="0"/>
            <a:ext cx="12142176" cy="807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99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Book Antiqua" panose="02040602050305030304" pitchFamily="18" charset="0"/>
                <a:cs typeface="Andalus" panose="02020603050405020304" pitchFamily="18" charset="-78"/>
              </a:rPr>
              <a:t>Нев</a:t>
            </a:r>
            <a:r>
              <a:rPr lang="uk-UA" b="1" dirty="0" err="1">
                <a:latin typeface="Book Antiqua" panose="02040602050305030304" pitchFamily="18" charset="0"/>
                <a:cs typeface="Andalus" panose="02020603050405020304" pitchFamily="18" charset="-78"/>
              </a:rPr>
              <a:t>ідома</a:t>
            </a:r>
            <a:r>
              <a:rPr lang="uk-UA" b="1" dirty="0">
                <a:latin typeface="Book Antiqua" panose="02040602050305030304" pitchFamily="18" charset="0"/>
                <a:cs typeface="Andalus" panose="02020603050405020304" pitchFamily="18" charset="-78"/>
              </a:rPr>
              <a:t> Україна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14693" y="1141057"/>
            <a:ext cx="9144000" cy="1655762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Book Antiqua" panose="02040602050305030304" pitchFamily="18" charset="0"/>
              </a:rPr>
              <a:t>У пошуках нових вражень</a:t>
            </a:r>
            <a:r>
              <a:rPr lang="uk-UA" sz="3200" b="1" dirty="0">
                <a:latin typeface="Book Antiqua" panose="02040602050305030304" pitchFamily="18" charset="0"/>
              </a:rPr>
              <a:t>                         Віртуальний </a:t>
            </a:r>
            <a:r>
              <a:rPr lang="uk-UA" sz="3200" b="1" dirty="0" err="1">
                <a:latin typeface="Book Antiqua" panose="02040602050305030304" pitchFamily="18" charset="0"/>
              </a:rPr>
              <a:t>геокешинг</a:t>
            </a:r>
            <a:endParaRPr lang="ru-RU" sz="32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49" y="5185012"/>
            <a:ext cx="1290851" cy="12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15" y="-569385"/>
            <a:ext cx="6383065" cy="3194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Колекція знахідок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126640"/>
            <a:ext cx="2148301" cy="2119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71" y="0"/>
            <a:ext cx="2531409" cy="2578684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865224"/>
            <a:ext cx="1746655" cy="859611"/>
          </a:xfrm>
          <a:prstGeom prst="rect">
            <a:avLst/>
          </a:prstGeom>
        </p:spPr>
      </p:pic>
      <p:pic>
        <p:nvPicPr>
          <p:cNvPr id="27" name="Рисунок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5788" y="5920240"/>
            <a:ext cx="1767993" cy="8535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3" y="2318163"/>
            <a:ext cx="1764187" cy="17641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16" y="3203495"/>
            <a:ext cx="2157865" cy="19826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50" y="1906586"/>
            <a:ext cx="1943598" cy="14372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01" y="4791071"/>
            <a:ext cx="2137698" cy="16828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72" y="4791071"/>
            <a:ext cx="2108019" cy="16285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03" y="1596343"/>
            <a:ext cx="1176354" cy="22372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5" y="3945992"/>
            <a:ext cx="1919232" cy="191923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19" y="2714962"/>
            <a:ext cx="1866708" cy="18667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88" y="2409371"/>
            <a:ext cx="2143125" cy="2143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27" y="434034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15" y="-569385"/>
            <a:ext cx="6383065" cy="3194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Колекція знахідок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126640"/>
            <a:ext cx="2148301" cy="2119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71" y="0"/>
            <a:ext cx="2531409" cy="2578684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865224"/>
            <a:ext cx="1746655" cy="859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1" y="2303914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10" y="4258811"/>
            <a:ext cx="1809750" cy="2524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4" y="1690688"/>
            <a:ext cx="1894978" cy="1894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23" y="4244338"/>
            <a:ext cx="1818778" cy="1818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10" y="1814292"/>
            <a:ext cx="2737494" cy="1561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03" y="4891896"/>
            <a:ext cx="1976438" cy="1976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3" y="2022365"/>
            <a:ext cx="2605501" cy="1563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38" y="4503531"/>
            <a:ext cx="1636450" cy="19289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52" y="3499283"/>
            <a:ext cx="1877538" cy="1490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7" y="3524445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uk-UA" dirty="0"/>
              <a:t>Скеля «Голова </a:t>
            </a:r>
            <a:r>
              <a:rPr lang="uk-UA" dirty="0" err="1"/>
              <a:t>Чацького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24" y="1172860"/>
            <a:ext cx="7952774" cy="5174137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27" y="5920240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5788" y="5920240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Інформація про схованку</a:t>
            </a:r>
            <a:br>
              <a:rPr lang="uk-UA" dirty="0"/>
            </a:br>
            <a:r>
              <a:rPr lang="uk-UA" dirty="0"/>
              <a:t>Скеля «Голова </a:t>
            </a:r>
            <a:r>
              <a:rPr lang="uk-UA" dirty="0" err="1"/>
              <a:t>Чацького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81" y="5813682"/>
            <a:ext cx="1743607" cy="85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355" y="1937982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Житомира є </a:t>
            </a:r>
            <a:r>
              <a:rPr lang="ru-RU" dirty="0" err="1"/>
              <a:t>гранітна</a:t>
            </a:r>
            <a:r>
              <a:rPr lang="ru-RU" dirty="0"/>
              <a:t> </a:t>
            </a:r>
            <a:r>
              <a:rPr lang="ru-RU" dirty="0" err="1"/>
              <a:t>скеля</a:t>
            </a:r>
            <a:r>
              <a:rPr lang="ru-RU" dirty="0"/>
              <a:t> з </a:t>
            </a:r>
            <a:r>
              <a:rPr lang="ru-RU" dirty="0" err="1"/>
              <a:t>вершинним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. </a:t>
            </a:r>
            <a:r>
              <a:rPr lang="ru-RU" dirty="0" err="1"/>
              <a:t>Височіє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кам’яна</a:t>
            </a:r>
            <a:r>
              <a:rPr lang="ru-RU" dirty="0"/>
              <a:t> </a:t>
            </a:r>
            <a:r>
              <a:rPr lang="ru-RU" dirty="0" err="1"/>
              <a:t>глиба</a:t>
            </a:r>
            <a:r>
              <a:rPr lang="ru-RU" dirty="0"/>
              <a:t> над </a:t>
            </a:r>
            <a:r>
              <a:rPr lang="ru-RU" dirty="0" err="1"/>
              <a:t>рікою</a:t>
            </a:r>
            <a:r>
              <a:rPr lang="ru-RU" dirty="0"/>
              <a:t> </a:t>
            </a:r>
            <a:r>
              <a:rPr lang="ru-RU" dirty="0" err="1"/>
              <a:t>Тетерів</a:t>
            </a:r>
            <a:r>
              <a:rPr lang="ru-RU" dirty="0"/>
              <a:t> у межах </a:t>
            </a:r>
            <a:r>
              <a:rPr lang="ru-RU" dirty="0" err="1"/>
              <a:t>міста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наголосити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природна</a:t>
            </a:r>
            <a:r>
              <a:rPr lang="ru-RU" dirty="0"/>
              <a:t> </a:t>
            </a:r>
            <a:r>
              <a:rPr lang="ru-RU" dirty="0" err="1"/>
              <a:t>пам’ятка</a:t>
            </a:r>
            <a:r>
              <a:rPr lang="ru-RU" dirty="0"/>
              <a:t>, а не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зроблена</a:t>
            </a:r>
            <a:r>
              <a:rPr lang="ru-RU" dirty="0"/>
              <a:t> </a:t>
            </a:r>
            <a:r>
              <a:rPr lang="ru-RU" dirty="0" err="1"/>
              <a:t>скульптурна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. Вона </a:t>
            </a:r>
            <a:r>
              <a:rPr lang="ru-RU" dirty="0" err="1"/>
              <a:t>утворилася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вивітрювання</a:t>
            </a:r>
            <a:r>
              <a:rPr lang="ru-RU" dirty="0"/>
              <a:t> </a:t>
            </a:r>
            <a:r>
              <a:rPr lang="ru-RU" dirty="0" err="1"/>
              <a:t>гранітних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r>
              <a:rPr lang="ru-RU" dirty="0"/>
              <a:t>За легендою, 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скеля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козака</a:t>
            </a:r>
            <a:r>
              <a:rPr lang="ru-RU" dirty="0"/>
              <a:t> </a:t>
            </a:r>
            <a:r>
              <a:rPr lang="ru-RU" dirty="0" err="1"/>
              <a:t>Чацького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, не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шансів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вояків</a:t>
            </a:r>
            <a:r>
              <a:rPr lang="ru-RU" dirty="0"/>
              <a:t>, </a:t>
            </a:r>
            <a:r>
              <a:rPr lang="ru-RU" dirty="0" err="1"/>
              <a:t>стрибнув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конем у </a:t>
            </a:r>
            <a:r>
              <a:rPr lang="ru-RU" dirty="0" err="1"/>
              <a:t>річку</a:t>
            </a:r>
            <a:r>
              <a:rPr lang="ru-RU" dirty="0"/>
              <a:t> </a:t>
            </a:r>
            <a:r>
              <a:rPr lang="ru-RU" dirty="0" err="1"/>
              <a:t>Тетерів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За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версією</a:t>
            </a:r>
            <a:r>
              <a:rPr lang="ru-RU" dirty="0"/>
              <a:t>,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шану</a:t>
            </a:r>
            <a:r>
              <a:rPr lang="ru-RU" dirty="0"/>
              <a:t> </a:t>
            </a:r>
            <a:r>
              <a:rPr lang="ru-RU" dirty="0" err="1"/>
              <a:t>житомирян</a:t>
            </a:r>
            <a:r>
              <a:rPr lang="ru-RU" dirty="0"/>
              <a:t> </a:t>
            </a:r>
            <a:r>
              <a:rPr lang="ru-RU" dirty="0" err="1"/>
              <a:t>видатному</a:t>
            </a:r>
            <a:r>
              <a:rPr lang="ru-RU" dirty="0"/>
              <a:t> </a:t>
            </a:r>
            <a:r>
              <a:rPr lang="ru-RU" dirty="0" err="1"/>
              <a:t>діячу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Тадеушу</a:t>
            </a:r>
            <a:r>
              <a:rPr lang="ru-RU" dirty="0"/>
              <a:t> </a:t>
            </a:r>
            <a:r>
              <a:rPr lang="ru-RU" dirty="0" err="1"/>
              <a:t>Чацькому</a:t>
            </a:r>
            <a:r>
              <a:rPr lang="ru-RU" dirty="0"/>
              <a:t>. До слова,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житомирську</a:t>
            </a:r>
            <a:r>
              <a:rPr lang="ru-RU" dirty="0"/>
              <a:t> </a:t>
            </a:r>
            <a:r>
              <a:rPr lang="ru-RU" dirty="0" err="1"/>
              <a:t>скелю</a:t>
            </a:r>
            <a:r>
              <a:rPr lang="ru-RU" dirty="0"/>
              <a:t>, при </a:t>
            </a:r>
            <a:r>
              <a:rPr lang="ru-RU" dirty="0" err="1"/>
              <a:t>погляді</a:t>
            </a:r>
            <a:r>
              <a:rPr lang="ru-RU" dirty="0"/>
              <a:t> на портрет </a:t>
            </a:r>
            <a:r>
              <a:rPr lang="ru-RU" dirty="0" err="1"/>
              <a:t>Чацького</a:t>
            </a:r>
            <a:r>
              <a:rPr lang="ru-RU" dirty="0"/>
              <a:t> </a:t>
            </a:r>
            <a:r>
              <a:rPr lang="ru-RU" dirty="0" err="1"/>
              <a:t>помічає</a:t>
            </a:r>
            <a:r>
              <a:rPr lang="ru-RU" dirty="0"/>
              <a:t> </a:t>
            </a:r>
            <a:r>
              <a:rPr lang="ru-RU" dirty="0" err="1"/>
              <a:t>неймовірну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характерного </a:t>
            </a:r>
            <a:r>
              <a:rPr lang="ru-RU" dirty="0" err="1"/>
              <a:t>профілю</a:t>
            </a:r>
            <a:r>
              <a:rPr lang="ru-RU" dirty="0"/>
              <a:t> з </a:t>
            </a:r>
            <a:r>
              <a:rPr lang="ru-RU" dirty="0" err="1"/>
              <a:t>обрисом</a:t>
            </a:r>
            <a:r>
              <a:rPr lang="ru-RU" dirty="0"/>
              <a:t> </a:t>
            </a:r>
            <a:r>
              <a:rPr lang="ru-RU" dirty="0" err="1"/>
              <a:t>кам’яної</a:t>
            </a:r>
            <a:r>
              <a:rPr lang="ru-RU" dirty="0"/>
              <a:t> "</a:t>
            </a:r>
            <a:r>
              <a:rPr lang="ru-RU" dirty="0" err="1"/>
              <a:t>голови</a:t>
            </a:r>
            <a:r>
              <a:rPr lang="ru-RU" dirty="0"/>
              <a:t>".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93" y="2081600"/>
            <a:ext cx="2073411" cy="2073411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404753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475" y="128975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«Плоский» будинок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70" y="1345356"/>
            <a:ext cx="6963810" cy="5226305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19" y="5824281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4274" y="5827329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«Плоский» </a:t>
            </a:r>
            <a:r>
              <a:rPr lang="ru-RU" dirty="0" err="1"/>
              <a:t>будинок</a:t>
            </a: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3" y="5687803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19585"/>
            <a:ext cx="8822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самому </a:t>
            </a:r>
            <a:r>
              <a:rPr lang="ru-RU" dirty="0" err="1"/>
              <a:t>серці</a:t>
            </a:r>
            <a:r>
              <a:rPr lang="ru-RU" dirty="0"/>
              <a:t> Житомира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незвичайна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, яка </a:t>
            </a:r>
            <a:r>
              <a:rPr lang="ru-RU" dirty="0" err="1"/>
              <a:t>більш</a:t>
            </a:r>
            <a:r>
              <a:rPr lang="ru-RU" dirty="0"/>
              <a:t> як 120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дивує</a:t>
            </a:r>
            <a:r>
              <a:rPr lang="ru-RU" dirty="0"/>
              <a:t> й манить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, але й гостей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славнозвісний</a:t>
            </a:r>
            <a:r>
              <a:rPr lang="ru-RU" dirty="0"/>
              <a:t> Плоский </a:t>
            </a:r>
            <a:r>
              <a:rPr lang="ru-RU" dirty="0" err="1"/>
              <a:t>будинок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перехресті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Театральної</a:t>
            </a:r>
            <a:r>
              <a:rPr lang="ru-RU" dirty="0"/>
              <a:t> та </a:t>
            </a:r>
            <a:r>
              <a:rPr lang="ru-RU" dirty="0" err="1"/>
              <a:t>площі</a:t>
            </a:r>
            <a:r>
              <a:rPr lang="ru-RU" dirty="0"/>
              <a:t> Перемоги.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відкриваються</a:t>
            </a:r>
            <a:r>
              <a:rPr lang="ru-RU" dirty="0"/>
              <a:t> </a:t>
            </a:r>
            <a:r>
              <a:rPr lang="ru-RU" dirty="0" err="1"/>
              <a:t>краєвиди</a:t>
            </a:r>
            <a:r>
              <a:rPr lang="ru-RU" dirty="0"/>
              <a:t> на Свято-</a:t>
            </a:r>
            <a:r>
              <a:rPr lang="ru-RU" dirty="0" err="1"/>
              <a:t>Преображенський</a:t>
            </a:r>
            <a:r>
              <a:rPr lang="ru-RU" dirty="0"/>
              <a:t> і </a:t>
            </a:r>
            <a:r>
              <a:rPr lang="ru-RU" dirty="0" err="1"/>
              <a:t>Кафедральний</a:t>
            </a:r>
            <a:r>
              <a:rPr lang="ru-RU" dirty="0"/>
              <a:t> </a:t>
            </a:r>
            <a:r>
              <a:rPr lang="ru-RU" dirty="0" err="1"/>
              <a:t>собори</a:t>
            </a:r>
            <a:r>
              <a:rPr lang="ru-RU" dirty="0"/>
              <a:t> й </a:t>
            </a:r>
            <a:r>
              <a:rPr lang="ru-RU" dirty="0" err="1"/>
              <a:t>охоплюється</a:t>
            </a:r>
            <a:r>
              <a:rPr lang="ru-RU" dirty="0"/>
              <a:t> </a:t>
            </a:r>
            <a:r>
              <a:rPr lang="ru-RU" dirty="0" err="1"/>
              <a:t>поглядом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вся </a:t>
            </a:r>
            <a:r>
              <a:rPr lang="ru-RU" dirty="0" err="1"/>
              <a:t>площа</a:t>
            </a:r>
            <a:r>
              <a:rPr lang="ru-RU" dirty="0"/>
              <a:t> Перемоги. </a:t>
            </a:r>
            <a:r>
              <a:rPr lang="ru-RU" dirty="0" err="1"/>
              <a:t>Унікальна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, та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«</a:t>
            </a:r>
            <a:r>
              <a:rPr lang="ru-RU" dirty="0" err="1"/>
              <a:t>Будинок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».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Така</a:t>
            </a:r>
            <a:r>
              <a:rPr lang="ru-RU" dirty="0"/>
              <a:t> романтична </a:t>
            </a:r>
            <a:r>
              <a:rPr lang="ru-RU" dirty="0" err="1"/>
              <a:t>назва</a:t>
            </a:r>
            <a:r>
              <a:rPr lang="ru-RU" dirty="0"/>
              <a:t> для </a:t>
            </a:r>
            <a:r>
              <a:rPr lang="ru-RU" dirty="0" err="1"/>
              <a:t>будинку</a:t>
            </a:r>
            <a:r>
              <a:rPr lang="ru-RU" dirty="0"/>
              <a:t> є не </a:t>
            </a:r>
            <a:r>
              <a:rPr lang="ru-RU" dirty="0" err="1"/>
              <a:t>лише</a:t>
            </a:r>
            <a:r>
              <a:rPr lang="ru-RU" dirty="0"/>
              <a:t> народною,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і </a:t>
            </a:r>
            <a:r>
              <a:rPr lang="ru-RU" dirty="0" err="1"/>
              <a:t>посприяла</a:t>
            </a:r>
            <a:r>
              <a:rPr lang="ru-RU" dirty="0"/>
              <a:t> легенда </a:t>
            </a:r>
            <a:r>
              <a:rPr lang="ru-RU" dirty="0" err="1"/>
              <a:t>кохання</a:t>
            </a:r>
            <a:r>
              <a:rPr lang="ru-RU" dirty="0"/>
              <a:t> одного знатного </a:t>
            </a:r>
            <a:r>
              <a:rPr lang="ru-RU" dirty="0" err="1"/>
              <a:t>купця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обраниці</a:t>
            </a:r>
            <a:r>
              <a:rPr lang="ru-RU" dirty="0"/>
              <a:t>, і як символом </a:t>
            </a:r>
            <a:r>
              <a:rPr lang="ru-RU" dirty="0" err="1"/>
              <a:t>вічної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 в </a:t>
            </a:r>
            <a:r>
              <a:rPr lang="ru-RU" dirty="0" err="1"/>
              <a:t>будинку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вірогідно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нестандартному </a:t>
            </a:r>
            <a:r>
              <a:rPr lang="ru-RU" dirty="0" err="1"/>
              <a:t>архітектурному</a:t>
            </a:r>
            <a:r>
              <a:rPr lang="ru-RU" dirty="0"/>
              <a:t> </a:t>
            </a:r>
            <a:r>
              <a:rPr lang="ru-RU" dirty="0" err="1"/>
              <a:t>вирішенню</a:t>
            </a:r>
            <a:r>
              <a:rPr lang="ru-RU" dirty="0"/>
              <a:t>. Але </a:t>
            </a:r>
            <a:r>
              <a:rPr lang="ru-RU" dirty="0" err="1"/>
              <a:t>це</a:t>
            </a:r>
            <a:r>
              <a:rPr lang="ru-RU" dirty="0"/>
              <a:t> аж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залишився</a:t>
            </a:r>
            <a:r>
              <a:rPr lang="ru-RU" dirty="0"/>
              <a:t> символом </a:t>
            </a:r>
            <a:r>
              <a:rPr lang="ru-RU" dirty="0" err="1"/>
              <a:t>міцного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0" y="2119585"/>
            <a:ext cx="2228850" cy="2047875"/>
          </a:xfrm>
          <a:prstGeom prst="rect">
            <a:avLst/>
          </a:prstGeom>
        </p:spPr>
      </p:pic>
      <p:pic>
        <p:nvPicPr>
          <p:cNvPr id="3074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465138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712" y="72555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Соколовський</a:t>
            </a:r>
            <a:r>
              <a:rPr lang="ru-RU" dirty="0"/>
              <a:t> </a:t>
            </a:r>
            <a:r>
              <a:rPr lang="ru-RU" dirty="0" err="1"/>
              <a:t>кар’єр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54" y="1398118"/>
            <a:ext cx="7684116" cy="5119417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3" y="5664021"/>
            <a:ext cx="1746655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2618" y="56640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Соколовський</a:t>
            </a:r>
            <a:r>
              <a:rPr lang="ru-RU" dirty="0"/>
              <a:t> </a:t>
            </a:r>
            <a:r>
              <a:rPr lang="ru-RU" dirty="0" err="1"/>
              <a:t>кар’єр</a:t>
            </a: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7" y="5796985"/>
            <a:ext cx="174360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534" y="1826667"/>
            <a:ext cx="9103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Соколовський</a:t>
            </a:r>
            <a:r>
              <a:rPr lang="ru-RU" dirty="0"/>
              <a:t> </a:t>
            </a:r>
            <a:r>
              <a:rPr lang="ru-RU" dirty="0" err="1"/>
              <a:t>кар’єр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Житомирі</a:t>
            </a:r>
            <a:r>
              <a:rPr lang="ru-RU" dirty="0"/>
              <a:t> та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улюблених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.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?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Водойма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видимість</a:t>
            </a:r>
            <a:r>
              <a:rPr lang="ru-RU" dirty="0"/>
              <a:t> – 10-15 </a:t>
            </a:r>
            <a:r>
              <a:rPr lang="ru-RU" dirty="0" err="1"/>
              <a:t>метрів</a:t>
            </a:r>
            <a:r>
              <a:rPr lang="ru-RU" dirty="0"/>
              <a:t>. 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на </a:t>
            </a:r>
            <a:r>
              <a:rPr lang="ru-RU" dirty="0" err="1"/>
              <a:t>глибині</a:t>
            </a:r>
            <a:r>
              <a:rPr lang="ru-RU" dirty="0"/>
              <a:t> 5-15 </a:t>
            </a:r>
            <a:r>
              <a:rPr lang="ru-RU" dirty="0" err="1"/>
              <a:t>метрів</a:t>
            </a:r>
            <a:r>
              <a:rPr lang="ru-RU" dirty="0"/>
              <a:t> – </a:t>
            </a:r>
            <a:r>
              <a:rPr lang="ru-RU" dirty="0" err="1"/>
              <a:t>багато</a:t>
            </a:r>
            <a:r>
              <a:rPr lang="ru-RU" dirty="0"/>
              <a:t> дерев. За </a:t>
            </a:r>
            <a:r>
              <a:rPr lang="ru-RU" dirty="0" err="1"/>
              <a:t>відгуками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, там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пливеш</a:t>
            </a:r>
            <a:r>
              <a:rPr lang="ru-RU" dirty="0"/>
              <a:t> у </a:t>
            </a:r>
            <a:r>
              <a:rPr lang="ru-RU" dirty="0" err="1"/>
              <a:t>лісі</a:t>
            </a:r>
            <a:r>
              <a:rPr lang="ru-RU" dirty="0"/>
              <a:t>, </a:t>
            </a:r>
            <a:r>
              <a:rPr lang="ru-RU" dirty="0" err="1"/>
              <a:t>пробираючись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чагарники</a:t>
            </a:r>
            <a:r>
              <a:rPr lang="ru-RU" dirty="0"/>
              <a:t>, – </a:t>
            </a:r>
            <a:r>
              <a:rPr lang="ru-RU" dirty="0" err="1"/>
              <a:t>тільки</a:t>
            </a:r>
            <a:r>
              <a:rPr lang="ru-RU" dirty="0"/>
              <a:t> без </a:t>
            </a:r>
            <a:r>
              <a:rPr lang="ru-RU" dirty="0" err="1"/>
              <a:t>листя</a:t>
            </a:r>
            <a:r>
              <a:rPr lang="ru-RU" dirty="0"/>
              <a:t> і трави </a:t>
            </a:r>
            <a:r>
              <a:rPr lang="ru-RU" dirty="0" err="1"/>
              <a:t>під</a:t>
            </a:r>
            <a:r>
              <a:rPr lang="ru-RU" dirty="0"/>
              <a:t> ногами.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і </a:t>
            </a:r>
            <a:r>
              <a:rPr lang="ru-RU" dirty="0" err="1"/>
              <a:t>хорошої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,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приваблює</a:t>
            </a:r>
            <a:r>
              <a:rPr lang="ru-RU" dirty="0"/>
              <a:t> </a:t>
            </a:r>
            <a:r>
              <a:rPr lang="ru-RU" dirty="0" err="1"/>
              <a:t>багаторівневе</a:t>
            </a:r>
            <a:r>
              <a:rPr lang="ru-RU" dirty="0"/>
              <a:t> дно та </a:t>
            </a:r>
            <a:r>
              <a:rPr lang="ru-RU" dirty="0" err="1"/>
              <a:t>бірюзова</a:t>
            </a:r>
            <a:r>
              <a:rPr lang="ru-RU" dirty="0"/>
              <a:t> водичка </a:t>
            </a:r>
            <a:r>
              <a:rPr lang="ru-RU" dirty="0" err="1"/>
              <a:t>кар’єра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водойма</a:t>
            </a:r>
            <a:r>
              <a:rPr lang="ru-RU" dirty="0"/>
              <a:t>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тому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гранітного</a:t>
            </a:r>
            <a:r>
              <a:rPr lang="ru-RU" dirty="0"/>
              <a:t> </a:t>
            </a:r>
            <a:r>
              <a:rPr lang="ru-RU" dirty="0" err="1"/>
              <a:t>кар’єру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граніт</a:t>
            </a:r>
            <a:r>
              <a:rPr lang="ru-RU" dirty="0"/>
              <a:t> там </a:t>
            </a:r>
            <a:r>
              <a:rPr lang="ru-RU" dirty="0" err="1"/>
              <a:t>вже</a:t>
            </a:r>
            <a:r>
              <a:rPr lang="ru-RU" dirty="0"/>
              <a:t> давно не </a:t>
            </a:r>
            <a:r>
              <a:rPr lang="ru-RU" dirty="0" err="1"/>
              <a:t>видобувають</a:t>
            </a:r>
            <a:r>
              <a:rPr lang="ru-RU" dirty="0"/>
              <a:t>,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, тому </a:t>
            </a:r>
            <a:r>
              <a:rPr lang="ru-RU" dirty="0" err="1"/>
              <a:t>Соколовський</a:t>
            </a:r>
            <a:r>
              <a:rPr lang="ru-RU" dirty="0"/>
              <a:t> </a:t>
            </a:r>
            <a:r>
              <a:rPr lang="ru-RU" dirty="0" err="1"/>
              <a:t>кар’єр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закритій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Втім</a:t>
            </a:r>
            <a:r>
              <a:rPr lang="ru-RU" dirty="0"/>
              <a:t>,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охоронці</a:t>
            </a:r>
            <a:r>
              <a:rPr lang="ru-RU" dirty="0"/>
              <a:t> без проблем </a:t>
            </a:r>
            <a:r>
              <a:rPr lang="ru-RU" dirty="0" err="1"/>
              <a:t>пропускають</a:t>
            </a:r>
            <a:r>
              <a:rPr lang="ru-RU" dirty="0"/>
              <a:t> до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відпочивальників</a:t>
            </a:r>
            <a:r>
              <a:rPr lang="ru-RU" dirty="0"/>
              <a:t> та </a:t>
            </a:r>
            <a:r>
              <a:rPr lang="ru-RU" dirty="0" err="1"/>
              <a:t>дайверів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58" y="2633214"/>
            <a:ext cx="2042187" cy="1510123"/>
          </a:xfrm>
          <a:prstGeom prst="rect">
            <a:avLst/>
          </a:prstGeom>
        </p:spPr>
      </p:pic>
      <p:pic>
        <p:nvPicPr>
          <p:cNvPr id="4098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472530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27" y="0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Маєток</a:t>
            </a:r>
            <a:r>
              <a:rPr lang="ru-RU" dirty="0"/>
              <a:t> </a:t>
            </a:r>
            <a:r>
              <a:rPr lang="ru-RU" dirty="0" err="1"/>
              <a:t>Ганських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46" y="818186"/>
            <a:ext cx="8115161" cy="5406594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" y="5717402"/>
            <a:ext cx="1746655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2257" y="5717402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Маєток</a:t>
            </a:r>
            <a:r>
              <a:rPr lang="ru-RU" dirty="0"/>
              <a:t> </a:t>
            </a:r>
            <a:r>
              <a:rPr lang="ru-RU" dirty="0" err="1"/>
              <a:t>Ганських</a:t>
            </a: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783338"/>
            <a:ext cx="174360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37981"/>
            <a:ext cx="8822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Маєток</a:t>
            </a:r>
            <a:r>
              <a:rPr lang="ru-RU" dirty="0"/>
              <a:t> </a:t>
            </a:r>
            <a:r>
              <a:rPr lang="ru-RU" dirty="0" err="1"/>
              <a:t>Ганських</a:t>
            </a:r>
            <a:r>
              <a:rPr lang="ru-RU" dirty="0"/>
              <a:t> у </a:t>
            </a:r>
            <a:r>
              <a:rPr lang="ru-RU" dirty="0" err="1"/>
              <a:t>Верхівні</a:t>
            </a:r>
            <a:r>
              <a:rPr lang="ru-RU" dirty="0"/>
              <a:t> є </a:t>
            </a:r>
            <a:r>
              <a:rPr lang="ru-RU" dirty="0" err="1"/>
              <a:t>пам’яткою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та садово-</a:t>
            </a:r>
            <a:r>
              <a:rPr lang="ru-RU" dirty="0" err="1"/>
              <a:t>паркової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18 – початку 19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 err="1"/>
              <a:t>Особливим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є </a:t>
            </a:r>
            <a:r>
              <a:rPr lang="ru-RU" dirty="0" err="1"/>
              <a:t>зокрема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/>
              <a:t>деякий</a:t>
            </a:r>
            <a:r>
              <a:rPr lang="ru-RU" dirty="0"/>
              <a:t> час проживав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Оноре де Бальзак.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чудовій</a:t>
            </a:r>
            <a:r>
              <a:rPr lang="ru-RU" dirty="0"/>
              <a:t> </a:t>
            </a:r>
            <a:r>
              <a:rPr lang="ru-RU" dirty="0" err="1"/>
              <a:t>місцині</a:t>
            </a:r>
            <a:r>
              <a:rPr lang="ru-RU" dirty="0"/>
              <a:t>, </a:t>
            </a:r>
            <a:r>
              <a:rPr lang="ru-RU" dirty="0" err="1"/>
              <a:t>розташованій</a:t>
            </a:r>
            <a:r>
              <a:rPr lang="ru-RU" dirty="0"/>
              <a:t> у </a:t>
            </a:r>
            <a:r>
              <a:rPr lang="ru-RU" dirty="0" err="1"/>
              <a:t>серці</a:t>
            </a:r>
            <a:r>
              <a:rPr lang="ru-RU" dirty="0"/>
              <a:t> </a:t>
            </a:r>
            <a:r>
              <a:rPr lang="ru-RU" dirty="0" err="1"/>
              <a:t>Полісся</a:t>
            </a:r>
            <a:r>
              <a:rPr lang="ru-RU" dirty="0"/>
              <a:t>,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написав </a:t>
            </a:r>
            <a:r>
              <a:rPr lang="ru-RU" dirty="0" err="1"/>
              <a:t>п’єсу</a:t>
            </a:r>
            <a:r>
              <a:rPr lang="ru-RU" dirty="0"/>
              <a:t> "</a:t>
            </a:r>
            <a:r>
              <a:rPr lang="ru-RU" dirty="0" err="1"/>
              <a:t>Мачуха</a:t>
            </a:r>
            <a:r>
              <a:rPr lang="ru-RU" dirty="0"/>
              <a:t>" та </a:t>
            </a:r>
            <a:r>
              <a:rPr lang="ru-RU" dirty="0" err="1"/>
              <a:t>працював</a:t>
            </a:r>
            <a:r>
              <a:rPr lang="ru-RU" dirty="0"/>
              <a:t> над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Що</a:t>
            </a:r>
            <a:r>
              <a:rPr lang="ru-RU" dirty="0"/>
              <a:t> ж завело Бальзака на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Полісся</a:t>
            </a:r>
            <a:r>
              <a:rPr lang="ru-RU" dirty="0"/>
              <a:t>? </a:t>
            </a:r>
            <a:r>
              <a:rPr lang="ru-RU" dirty="0" err="1"/>
              <a:t>Звісно</a:t>
            </a:r>
            <a:r>
              <a:rPr lang="ru-RU" dirty="0"/>
              <a:t> ж, </a:t>
            </a:r>
            <a:r>
              <a:rPr lang="ru-RU" dirty="0" err="1"/>
              <a:t>кохання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Справа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маєток</a:t>
            </a:r>
            <a:r>
              <a:rPr lang="ru-RU" dirty="0"/>
              <a:t> </a:t>
            </a:r>
            <a:r>
              <a:rPr lang="ru-RU" dirty="0" err="1"/>
              <a:t>звів</a:t>
            </a:r>
            <a:r>
              <a:rPr lang="ru-RU" dirty="0"/>
              <a:t> граф Ян </a:t>
            </a:r>
            <a:r>
              <a:rPr lang="ru-RU" dirty="0" err="1"/>
              <a:t>Ганський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, Вацлав, </a:t>
            </a:r>
            <a:r>
              <a:rPr lang="ru-RU" dirty="0" err="1"/>
              <a:t>оселився</a:t>
            </a:r>
            <a:r>
              <a:rPr lang="ru-RU" dirty="0"/>
              <a:t> там </a:t>
            </a:r>
            <a:r>
              <a:rPr lang="ru-RU" dirty="0" err="1"/>
              <a:t>із</a:t>
            </a:r>
            <a:r>
              <a:rPr lang="ru-RU" dirty="0"/>
              <a:t> дружиною </a:t>
            </a:r>
            <a:r>
              <a:rPr lang="ru-RU" dirty="0" err="1"/>
              <a:t>Евеліною</a:t>
            </a:r>
            <a:r>
              <a:rPr lang="ru-RU" dirty="0"/>
              <a:t> </a:t>
            </a:r>
            <a:r>
              <a:rPr lang="ru-RU" dirty="0" err="1"/>
              <a:t>Ржевуцькою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Вацлава </a:t>
            </a:r>
            <a:r>
              <a:rPr lang="ru-RU" dirty="0" err="1"/>
              <a:t>жінка</a:t>
            </a:r>
            <a:r>
              <a:rPr lang="ru-RU" dirty="0"/>
              <a:t> запросила до палацу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коханця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– </a:t>
            </a:r>
            <a:r>
              <a:rPr lang="ru-RU" dirty="0" err="1"/>
              <a:t>чоловіка</a:t>
            </a:r>
            <a:r>
              <a:rPr lang="ru-RU" dirty="0"/>
              <a:t> Оноре де Бальзака. У </a:t>
            </a:r>
            <a:r>
              <a:rPr lang="ru-RU" dirty="0" err="1"/>
              <a:t>маєтку</a:t>
            </a:r>
            <a:r>
              <a:rPr lang="ru-RU" dirty="0"/>
              <a:t> пара прожила 4 роки.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72" y="2626374"/>
            <a:ext cx="1924246" cy="1514832"/>
          </a:xfrm>
          <a:prstGeom prst="rect">
            <a:avLst/>
          </a:prstGeom>
        </p:spPr>
      </p:pic>
      <p:pic>
        <p:nvPicPr>
          <p:cNvPr id="102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439259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5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4" y="-249024"/>
            <a:ext cx="11395881" cy="25145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Хочеться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взяти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мапу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і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відшукати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справжній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скарб у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цікавому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місці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Немає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нічого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простішого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!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Варто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лише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запастися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тією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самою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мапою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b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GPS-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навігатором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гарним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настроєм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і вперед!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1801124"/>
            <a:ext cx="7369791" cy="4913195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644" y="5806130"/>
            <a:ext cx="1767993" cy="850466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34" y="105817"/>
            <a:ext cx="11454893" cy="1325563"/>
          </a:xfrm>
        </p:spPr>
        <p:txBody>
          <a:bodyPr/>
          <a:lstStyle/>
          <a:p>
            <a:pPr algn="ctr"/>
            <a:r>
              <a:rPr lang="ru-RU" dirty="0" err="1"/>
              <a:t>Підвісний</a:t>
            </a:r>
            <a:r>
              <a:rPr lang="ru-RU" dirty="0"/>
              <a:t> </a:t>
            </a:r>
            <a:r>
              <a:rPr lang="ru-RU" dirty="0" err="1"/>
              <a:t>пішохідний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60882"/>
            <a:ext cx="7334250" cy="4886325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4" y="5717402"/>
            <a:ext cx="1746655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811" y="5723499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365125"/>
            <a:ext cx="1098531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Підвісний</a:t>
            </a:r>
            <a:r>
              <a:rPr lang="ru-RU" dirty="0"/>
              <a:t> </a:t>
            </a:r>
            <a:r>
              <a:rPr lang="ru-RU" dirty="0" err="1"/>
              <a:t>пішохідний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796985"/>
            <a:ext cx="174360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218" y="2292824"/>
            <a:ext cx="8855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окрас Житомира є </a:t>
            </a:r>
            <a:r>
              <a:rPr lang="ru-RU" dirty="0" err="1"/>
              <a:t>Підвісний</a:t>
            </a:r>
            <a:r>
              <a:rPr lang="ru-RU" dirty="0"/>
              <a:t> </a:t>
            </a:r>
            <a:r>
              <a:rPr lang="ru-RU" dirty="0" err="1"/>
              <a:t>пішохідний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через </a:t>
            </a:r>
            <a:r>
              <a:rPr lang="ru-RU" dirty="0" err="1"/>
              <a:t>річку</a:t>
            </a:r>
            <a:r>
              <a:rPr lang="ru-RU" dirty="0"/>
              <a:t> </a:t>
            </a:r>
            <a:r>
              <a:rPr lang="ru-RU" dirty="0" err="1"/>
              <a:t>Тетерів</a:t>
            </a:r>
            <a:r>
              <a:rPr lang="ru-RU" dirty="0"/>
              <a:t> у парку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Гагаріна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Унікальною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, то за основу взяли проект мосту через Босфор. </a:t>
            </a:r>
            <a:r>
              <a:rPr lang="ru-RU" dirty="0" err="1"/>
              <a:t>Підвісний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у </a:t>
            </a:r>
            <a:r>
              <a:rPr lang="ru-RU" dirty="0" err="1"/>
              <a:t>Житомирі</a:t>
            </a:r>
            <a:r>
              <a:rPr lang="ru-RU" dirty="0"/>
              <a:t> входить до числа </a:t>
            </a:r>
            <a:r>
              <a:rPr lang="ru-RU" dirty="0" err="1"/>
              <a:t>найвищих</a:t>
            </a:r>
            <a:r>
              <a:rPr lang="ru-RU" dirty="0"/>
              <a:t> </a:t>
            </a:r>
            <a:r>
              <a:rPr lang="ru-RU" dirty="0" err="1"/>
              <a:t>мостів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43 </a:t>
            </a:r>
            <a:r>
              <a:rPr lang="ru-RU" dirty="0" err="1"/>
              <a:t>метри</a:t>
            </a:r>
            <a:r>
              <a:rPr lang="ru-RU" dirty="0"/>
              <a:t> та </a:t>
            </a:r>
            <a:r>
              <a:rPr lang="ru-RU" dirty="0" err="1"/>
              <a:t>утримується</a:t>
            </a:r>
            <a:r>
              <a:rPr lang="ru-RU" dirty="0"/>
              <a:t> </a:t>
            </a:r>
            <a:r>
              <a:rPr lang="ru-RU" dirty="0" err="1"/>
              <a:t>металевими</a:t>
            </a:r>
            <a:r>
              <a:rPr lang="ru-RU" dirty="0"/>
              <a:t> </a:t>
            </a:r>
            <a:r>
              <a:rPr lang="ru-RU" dirty="0" err="1"/>
              <a:t>вантовими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пілонах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в 70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 себе </a:t>
            </a:r>
            <a:r>
              <a:rPr lang="ru-RU" dirty="0" err="1"/>
              <a:t>птахом</a:t>
            </a:r>
            <a:r>
              <a:rPr lang="ru-RU" dirty="0"/>
              <a:t> та вдосталь </a:t>
            </a:r>
            <a:r>
              <a:rPr lang="ru-RU" dirty="0" err="1"/>
              <a:t>насолодитись</a:t>
            </a:r>
            <a:r>
              <a:rPr lang="ru-RU" dirty="0"/>
              <a:t> </a:t>
            </a:r>
            <a:r>
              <a:rPr lang="ru-RU" dirty="0" err="1"/>
              <a:t>екстримом</a:t>
            </a:r>
            <a:r>
              <a:rPr lang="ru-RU" dirty="0"/>
              <a:t>, </a:t>
            </a:r>
            <a:r>
              <a:rPr lang="ru-RU" dirty="0" err="1"/>
              <a:t>спробувавши</a:t>
            </a:r>
            <a:r>
              <a:rPr lang="ru-RU" dirty="0"/>
              <a:t> </a:t>
            </a:r>
            <a:r>
              <a:rPr lang="ru-RU" dirty="0" err="1"/>
              <a:t>роуп-джампінг</a:t>
            </a:r>
            <a:r>
              <a:rPr lang="ru-RU" dirty="0"/>
              <a:t>. </a:t>
            </a:r>
            <a:r>
              <a:rPr lang="ru-RU" dirty="0" err="1"/>
              <a:t>По-особливому</a:t>
            </a:r>
            <a:r>
              <a:rPr lang="ru-RU" dirty="0"/>
              <a:t> красивою та романтичною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прогулянка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мосту </a:t>
            </a:r>
            <a:r>
              <a:rPr lang="ru-RU" dirty="0" err="1"/>
              <a:t>ввечері</a:t>
            </a:r>
            <a:r>
              <a:rPr lang="ru-RU" dirty="0"/>
              <a:t>, коли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ілюмінація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50" y="2472541"/>
            <a:ext cx="2106091" cy="1627059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50" y="1058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Музей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 </a:t>
            </a:r>
            <a:r>
              <a:rPr lang="ru-RU" dirty="0" err="1"/>
              <a:t>Пирогово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30" y="1431381"/>
            <a:ext cx="7388841" cy="4917684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25" y="5756042"/>
            <a:ext cx="1743607" cy="859611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970" y="5762139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Інформація про схованку</a:t>
            </a:r>
            <a:br>
              <a:rPr lang="uk-UA" dirty="0"/>
            </a:br>
            <a:r>
              <a:rPr lang="ru-RU" dirty="0"/>
              <a:t>Музей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 </a:t>
            </a:r>
            <a:r>
              <a:rPr lang="ru-RU" dirty="0" err="1"/>
              <a:t>Пирогово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6288" y="2347414"/>
            <a:ext cx="7874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Пирогово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мальовнича</a:t>
            </a:r>
            <a:r>
              <a:rPr lang="ru-RU" dirty="0"/>
              <a:t> </a:t>
            </a:r>
            <a:r>
              <a:rPr lang="ru-RU" dirty="0" err="1"/>
              <a:t>місцевість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 Свою </a:t>
            </a:r>
            <a:r>
              <a:rPr lang="ru-RU" dirty="0" err="1"/>
              <a:t>назву</a:t>
            </a:r>
            <a:r>
              <a:rPr lang="ru-RU" dirty="0"/>
              <a:t> вона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села, яке </a:t>
            </a:r>
            <a:r>
              <a:rPr lang="ru-RU" dirty="0" err="1"/>
              <a:t>існувало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з 17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Музей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та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небом, </a:t>
            </a:r>
            <a:r>
              <a:rPr lang="ru-RU" dirty="0" err="1"/>
              <a:t>ознайомитися</a:t>
            </a:r>
            <a:r>
              <a:rPr lang="ru-RU" dirty="0"/>
              <a:t> з </a:t>
            </a:r>
            <a:r>
              <a:rPr lang="ru-RU" dirty="0" err="1"/>
              <a:t>чудовими</a:t>
            </a:r>
            <a:r>
              <a:rPr lang="ru-RU" dirty="0"/>
              <a:t> </a:t>
            </a:r>
            <a:r>
              <a:rPr lang="ru-RU" dirty="0" err="1"/>
              <a:t>пам'ятками</a:t>
            </a:r>
            <a:r>
              <a:rPr lang="ru-RU" dirty="0"/>
              <a:t> та </a:t>
            </a:r>
            <a:r>
              <a:rPr lang="ru-RU" dirty="0" err="1"/>
              <a:t>пам'ятниками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5" y="5742394"/>
            <a:ext cx="1743607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00" y="1885450"/>
            <a:ext cx="1223389" cy="2326691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9" y="176128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Миколаївський</a:t>
            </a:r>
            <a:r>
              <a:rPr lang="ru-RU" dirty="0"/>
              <a:t> костел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5" y="5786748"/>
            <a:ext cx="1743607" cy="859611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027" y="5783337"/>
            <a:ext cx="1767993" cy="85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9" y="1501691"/>
            <a:ext cx="7702740" cy="51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Миколаївський</a:t>
            </a:r>
            <a:r>
              <a:rPr lang="ru-RU" dirty="0"/>
              <a:t> костел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92572"/>
            <a:ext cx="8822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Величний</a:t>
            </a:r>
            <a:r>
              <a:rPr lang="ru-RU" dirty="0"/>
              <a:t> і </a:t>
            </a:r>
            <a:r>
              <a:rPr lang="ru-RU" dirty="0" err="1"/>
              <a:t>таємничий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Миколаївський</a:t>
            </a:r>
            <a:r>
              <a:rPr lang="ru-RU" dirty="0"/>
              <a:t> костел не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щирого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Можна</a:t>
            </a:r>
            <a:r>
              <a:rPr lang="ru-RU" dirty="0"/>
              <a:t> годинами </a:t>
            </a:r>
            <a:r>
              <a:rPr lang="ru-RU" dirty="0" err="1"/>
              <a:t>милуватися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вигадливі</a:t>
            </a:r>
            <a:r>
              <a:rPr lang="ru-RU" dirty="0"/>
              <a:t> </a:t>
            </a:r>
            <a:r>
              <a:rPr lang="ru-RU" dirty="0" err="1"/>
              <a:t>візерунки</a:t>
            </a:r>
            <a:r>
              <a:rPr lang="ru-RU" dirty="0"/>
              <a:t>, </a:t>
            </a:r>
            <a:r>
              <a:rPr lang="ru-RU" dirty="0" err="1"/>
              <a:t>проникаючи</a:t>
            </a:r>
            <a:r>
              <a:rPr lang="ru-RU" dirty="0"/>
              <a:t> </a:t>
            </a:r>
            <a:r>
              <a:rPr lang="ru-RU" dirty="0" err="1"/>
              <a:t>вглиб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римсько-католицький</a:t>
            </a:r>
            <a:r>
              <a:rPr lang="ru-RU" dirty="0"/>
              <a:t> храм, </a:t>
            </a:r>
            <a:r>
              <a:rPr lang="ru-RU" dirty="0" err="1"/>
              <a:t>присвячений</a:t>
            </a:r>
            <a:r>
              <a:rPr lang="ru-RU" dirty="0"/>
              <a:t> Святому </a:t>
            </a:r>
            <a:r>
              <a:rPr lang="ru-RU" dirty="0" err="1"/>
              <a:t>Миколаю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 1980 року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камерної</a:t>
            </a:r>
            <a:r>
              <a:rPr lang="ru-RU" dirty="0"/>
              <a:t> та </a:t>
            </a:r>
            <a:r>
              <a:rPr lang="ru-RU" dirty="0" err="1"/>
              <a:t>органної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Одне</a:t>
            </a:r>
            <a:r>
              <a:rPr lang="ru-RU" dirty="0"/>
              <a:t> з тих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60" y="5756042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23" y="2187162"/>
            <a:ext cx="1919144" cy="1919144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55" y="111127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Маріїнський</a:t>
            </a:r>
            <a:r>
              <a:rPr lang="ru-RU" dirty="0"/>
              <a:t> палац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35" y="1436690"/>
            <a:ext cx="7641040" cy="5094027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24" y="5796985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6141" y="5800033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Маріїнський</a:t>
            </a:r>
            <a:r>
              <a:rPr lang="ru-RU" dirty="0"/>
              <a:t> палац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7" y="5851576"/>
            <a:ext cx="174360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70992"/>
            <a:ext cx="8822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Один з </a:t>
            </a:r>
            <a:r>
              <a:rPr lang="ru-RU" dirty="0" err="1"/>
              <a:t>найкрасивіших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шедеврів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, </a:t>
            </a:r>
            <a:r>
              <a:rPr lang="ru-RU" dirty="0" err="1"/>
              <a:t>Маріїнський</a:t>
            </a:r>
            <a:r>
              <a:rPr lang="ru-RU" dirty="0"/>
              <a:t> палац,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правобережжі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Дніпро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розкішних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</a:t>
            </a:r>
            <a:r>
              <a:rPr lang="ru-RU" dirty="0" err="1"/>
              <a:t>резиденція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президента, де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знатні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і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/>
              <a:t>церемонії</a:t>
            </a:r>
            <a:r>
              <a:rPr lang="ru-RU" dirty="0"/>
              <a:t> державного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Архітектурний</a:t>
            </a:r>
            <a:r>
              <a:rPr lang="ru-RU" dirty="0"/>
              <a:t> стиль палацу — </a:t>
            </a:r>
            <a:r>
              <a:rPr lang="ru-RU" dirty="0" err="1"/>
              <a:t>бароко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Наказ по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будівництву</a:t>
            </a:r>
            <a:r>
              <a:rPr lang="ru-RU" dirty="0"/>
              <a:t> в 1744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видала</a:t>
            </a:r>
            <a:r>
              <a:rPr lang="ru-RU" dirty="0"/>
              <a:t> сама </a:t>
            </a:r>
            <a:r>
              <a:rPr lang="ru-RU" dirty="0" err="1"/>
              <a:t>імператриця</a:t>
            </a:r>
            <a:r>
              <a:rPr lang="ru-RU" dirty="0"/>
              <a:t> </a:t>
            </a:r>
            <a:r>
              <a:rPr lang="ru-RU" dirty="0" err="1"/>
              <a:t>Єлизавета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16" y="2352958"/>
            <a:ext cx="1926358" cy="1926358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6" y="105818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Оглядовий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монумента </a:t>
            </a:r>
            <a:r>
              <a:rPr lang="ru-RU" dirty="0" err="1"/>
              <a:t>Батьківщина-мати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20" y="5851577"/>
            <a:ext cx="1743607" cy="859611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1550" y="5857674"/>
            <a:ext cx="1767993" cy="85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32" y="1466846"/>
            <a:ext cx="7866513" cy="52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Оглядовий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монумента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Батьківщина-мати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22700"/>
            <a:ext cx="88223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знаєте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відправляйтесь</a:t>
            </a:r>
            <a:r>
              <a:rPr lang="ru-RU" dirty="0"/>
              <a:t> до </a:t>
            </a:r>
            <a:r>
              <a:rPr lang="ru-RU" dirty="0" err="1"/>
              <a:t>монументальної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«</a:t>
            </a:r>
            <a:r>
              <a:rPr lang="ru-RU" dirty="0" err="1"/>
              <a:t>Батьківщина-мати</a:t>
            </a:r>
            <a:r>
              <a:rPr lang="ru-RU" dirty="0"/>
              <a:t>».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Тут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найвідоміший</a:t>
            </a:r>
            <a:r>
              <a:rPr lang="ru-RU" dirty="0"/>
              <a:t> </a:t>
            </a:r>
            <a:r>
              <a:rPr lang="ru-RU" dirty="0" err="1"/>
              <a:t>оглядовий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, про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столиці</a:t>
            </a:r>
            <a:r>
              <a:rPr lang="ru-RU" dirty="0"/>
              <a:t>, а й за </a:t>
            </a:r>
            <a:r>
              <a:rPr lang="ru-RU" dirty="0" err="1"/>
              <a:t>її</a:t>
            </a:r>
            <a:r>
              <a:rPr lang="ru-RU" dirty="0"/>
              <a:t> межами. Монумент </a:t>
            </a:r>
            <a:r>
              <a:rPr lang="ru-RU" dirty="0" err="1"/>
              <a:t>досягає</a:t>
            </a:r>
            <a:r>
              <a:rPr lang="ru-RU" dirty="0"/>
              <a:t> в </a:t>
            </a:r>
            <a:r>
              <a:rPr lang="ru-RU" dirty="0" err="1"/>
              <a:t>висоту</a:t>
            </a:r>
            <a:r>
              <a:rPr lang="ru-RU" dirty="0"/>
              <a:t> сто два </a:t>
            </a:r>
            <a:r>
              <a:rPr lang="ru-RU" dirty="0" err="1"/>
              <a:t>метри</a:t>
            </a:r>
            <a:r>
              <a:rPr lang="ru-RU" dirty="0"/>
              <a:t>. </a:t>
            </a:r>
            <a:r>
              <a:rPr lang="ru-RU" dirty="0" err="1"/>
              <a:t>Побачивши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здалеку</a:t>
            </a:r>
            <a:r>
              <a:rPr lang="ru-RU" dirty="0"/>
              <a:t>,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опинитися</a:t>
            </a:r>
            <a:r>
              <a:rPr lang="ru-RU" dirty="0"/>
              <a:t> на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вершині</a:t>
            </a:r>
            <a:r>
              <a:rPr lang="ru-RU" dirty="0"/>
              <a:t> </a:t>
            </a:r>
            <a:r>
              <a:rPr lang="ru-RU" dirty="0" err="1"/>
              <a:t>грізного</a:t>
            </a:r>
            <a:r>
              <a:rPr lang="ru-RU" dirty="0"/>
              <a:t> щита,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тримає</a:t>
            </a:r>
            <a:r>
              <a:rPr lang="ru-RU" dirty="0"/>
              <a:t> в </a:t>
            </a:r>
            <a:r>
              <a:rPr lang="ru-RU" dirty="0" err="1"/>
              <a:t>руці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. А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є.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Люди,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над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, </a:t>
            </a:r>
            <a:r>
              <a:rPr lang="ru-RU" dirty="0" err="1"/>
              <a:t>передбачили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два </a:t>
            </a:r>
            <a:r>
              <a:rPr lang="ru-RU" dirty="0" err="1"/>
              <a:t>оглядових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. Один з них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r>
              <a:rPr lang="ru-RU" dirty="0"/>
              <a:t> монументу на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семи </a:t>
            </a:r>
            <a:r>
              <a:rPr lang="ru-RU" dirty="0" err="1"/>
              <a:t>метрів</a:t>
            </a:r>
            <a:r>
              <a:rPr lang="ru-RU" dirty="0"/>
              <a:t>.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роздивитися</a:t>
            </a:r>
            <a:r>
              <a:rPr lang="ru-RU" dirty="0"/>
              <a:t> </a:t>
            </a:r>
            <a:r>
              <a:rPr lang="ru-RU" dirty="0" err="1"/>
              <a:t>столицю</a:t>
            </a:r>
            <a:r>
              <a:rPr lang="ru-RU" dirty="0"/>
              <a:t> в деталях </a:t>
            </a:r>
            <a:r>
              <a:rPr lang="ru-RU" dirty="0" err="1"/>
              <a:t>можливо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біноклів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кратним</a:t>
            </a:r>
            <a:r>
              <a:rPr lang="ru-RU" dirty="0"/>
              <a:t> </a:t>
            </a:r>
            <a:r>
              <a:rPr lang="ru-RU" dirty="0" err="1"/>
              <a:t>оптичним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.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Екстрім</a:t>
            </a:r>
            <a:r>
              <a:rPr lang="ru-RU" dirty="0"/>
              <a:t>».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розмістився</a:t>
            </a:r>
            <a:r>
              <a:rPr lang="ru-RU" dirty="0"/>
              <a:t> на </a:t>
            </a:r>
            <a:r>
              <a:rPr lang="ru-RU" dirty="0" err="1"/>
              <a:t>вершині</a:t>
            </a:r>
            <a:r>
              <a:rPr lang="ru-RU" dirty="0"/>
              <a:t> щита, на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дев'яносто</a:t>
            </a:r>
            <a:r>
              <a:rPr lang="ru-RU" dirty="0"/>
              <a:t> один метр. </a:t>
            </a:r>
            <a:r>
              <a:rPr lang="ru-RU" dirty="0" err="1"/>
              <a:t>Дістатися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ліфтом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величного</a:t>
            </a:r>
            <a:r>
              <a:rPr lang="ru-RU" dirty="0"/>
              <a:t> монументу.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8" y="5938005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32" y="2136191"/>
            <a:ext cx="2143125" cy="2143125"/>
          </a:xfrm>
          <a:prstGeom prst="rect">
            <a:avLst/>
          </a:prstGeom>
        </p:spPr>
      </p:pic>
      <p:pic>
        <p:nvPicPr>
          <p:cNvPr id="5122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47" y="528950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558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Стоп! </a:t>
            </a:r>
            <a:r>
              <a:rPr lang="ru-RU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Куди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 вперед? </a:t>
            </a:r>
            <a:b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Обери </a:t>
            </a:r>
            <a:r>
              <a:rPr lang="ru-RU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регіон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який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хочеш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відвідати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74" y="1690688"/>
            <a:ext cx="7515545" cy="50103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5" y="1578653"/>
            <a:ext cx="3971429" cy="1057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0" y="2507144"/>
            <a:ext cx="4000000" cy="1190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5" y="3636259"/>
            <a:ext cx="4009524" cy="1047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3" y="4735725"/>
            <a:ext cx="4057143" cy="1038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9" y="5765115"/>
            <a:ext cx="3971429" cy="10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0883" y="1808966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Book Antiqua" panose="02040602050305030304" pitchFamily="18" charset="0"/>
                <a:cs typeface="Aharoni" panose="02010803020104030203" pitchFamily="2" charset="-79"/>
                <a:hlinkClick r:id="rId8" action="ppaction://hlinksldjump"/>
              </a:rPr>
              <a:t>Північ</a:t>
            </a:r>
            <a:endParaRPr lang="ru-RU" sz="3600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883" y="2780798"/>
            <a:ext cx="199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Book Antiqua" panose="02040602050305030304" pitchFamily="18" charset="0"/>
                <a:hlinkClick r:id="" action="ppaction://noaction"/>
              </a:rPr>
              <a:t>Південь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0883" y="3828417"/>
            <a:ext cx="21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Book Antiqua" panose="02040602050305030304" pitchFamily="18" charset="0"/>
                <a:hlinkClick r:id="" action="ppaction://noaction"/>
              </a:rPr>
              <a:t>Центр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0883" y="4903979"/>
            <a:ext cx="181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Book Antiqua" panose="02040602050305030304" pitchFamily="18" charset="0"/>
                <a:hlinkClick r:id="" action="ppaction://noaction"/>
              </a:rPr>
              <a:t>Захід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0883" y="5988625"/>
            <a:ext cx="21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Book Antiqua" panose="02040602050305030304" pitchFamily="18" charset="0"/>
                <a:hlinkClick r:id="" action="ppaction://noaction"/>
              </a:rPr>
              <a:t>Схід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55" y="2668959"/>
            <a:ext cx="899968" cy="8999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28" y="3378433"/>
            <a:ext cx="899968" cy="899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17" y="1808966"/>
            <a:ext cx="899968" cy="8999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94" y="4854893"/>
            <a:ext cx="899968" cy="8999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06" y="3186275"/>
            <a:ext cx="899968" cy="899968"/>
          </a:xfrm>
          <a:prstGeom prst="rect">
            <a:avLst/>
          </a:prstGeom>
        </p:spPr>
      </p:pic>
      <p:pic>
        <p:nvPicPr>
          <p:cNvPr id="4" name="Рисунок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073" y="384797"/>
            <a:ext cx="17497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7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Kiev Fashion Park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02" y="1293126"/>
            <a:ext cx="7661796" cy="510786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58" y="5650561"/>
            <a:ext cx="1743607" cy="859611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8335" y="5656658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Kiev Fashion Park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74460"/>
            <a:ext cx="8822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</a:t>
            </a:r>
            <a:r>
              <a:rPr lang="ru-RU" dirty="0" err="1"/>
              <a:t>приїзду</a:t>
            </a:r>
            <a:r>
              <a:rPr lang="ru-RU" dirty="0"/>
              <a:t> до </a:t>
            </a:r>
            <a:r>
              <a:rPr lang="ru-RU" dirty="0" err="1"/>
              <a:t>столиці</a:t>
            </a:r>
            <a:r>
              <a:rPr lang="ru-RU" dirty="0"/>
              <a:t>,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відвідайте</a:t>
            </a:r>
            <a:r>
              <a:rPr lang="ru-RU" dirty="0"/>
              <a:t> парк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на </a:t>
            </a:r>
            <a:r>
              <a:rPr lang="ru-RU" dirty="0" err="1"/>
              <a:t>Пейзажній</a:t>
            </a:r>
            <a:r>
              <a:rPr lang="ru-RU" dirty="0"/>
              <a:t> </a:t>
            </a:r>
            <a:r>
              <a:rPr lang="ru-RU" dirty="0" err="1"/>
              <a:t>алеї</a:t>
            </a:r>
            <a:r>
              <a:rPr lang="ru-RU" dirty="0"/>
              <a:t> – </a:t>
            </a:r>
            <a:r>
              <a:rPr lang="en-US" dirty="0"/>
              <a:t>Kiev Fashion Park.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en-US" dirty="0"/>
              <a:t> </a:t>
            </a:r>
            <a:r>
              <a:rPr lang="ru-RU" dirty="0"/>
              <a:t>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арт-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скульптури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», «</a:t>
            </a:r>
            <a:r>
              <a:rPr lang="ru-RU" dirty="0" err="1"/>
              <a:t>Майстер</a:t>
            </a:r>
            <a:r>
              <a:rPr lang="ru-RU" dirty="0"/>
              <a:t> і Маргарита». Тут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інсталяції</a:t>
            </a:r>
            <a:r>
              <a:rPr lang="ru-RU" dirty="0"/>
              <a:t>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скульпторів</a:t>
            </a:r>
            <a:r>
              <a:rPr lang="ru-RU" dirty="0"/>
              <a:t> («Веселка», «</a:t>
            </a:r>
            <a:r>
              <a:rPr lang="ru-RU" dirty="0" err="1"/>
              <a:t>Буратіно</a:t>
            </a:r>
            <a:r>
              <a:rPr lang="ru-RU" dirty="0"/>
              <a:t>», «Форма </a:t>
            </a:r>
            <a:r>
              <a:rPr lang="ru-RU" dirty="0" err="1"/>
              <a:t>світла</a:t>
            </a:r>
            <a:r>
              <a:rPr lang="ru-RU" dirty="0"/>
              <a:t>», «</a:t>
            </a:r>
            <a:r>
              <a:rPr lang="ru-RU" dirty="0" err="1"/>
              <a:t>Річка-Любов</a:t>
            </a:r>
            <a:r>
              <a:rPr lang="ru-RU" dirty="0"/>
              <a:t>», «</a:t>
            </a:r>
            <a:r>
              <a:rPr lang="ru-RU" dirty="0" err="1"/>
              <a:t>Дах</a:t>
            </a:r>
            <a:r>
              <a:rPr lang="ru-RU" dirty="0"/>
              <a:t>», «</a:t>
            </a:r>
            <a:r>
              <a:rPr lang="ru-RU" dirty="0" err="1"/>
              <a:t>Дощ</a:t>
            </a:r>
            <a:r>
              <a:rPr lang="ru-RU" dirty="0"/>
              <a:t>», </a:t>
            </a:r>
            <a:r>
              <a:rPr lang="en-US" dirty="0" err="1"/>
              <a:t>Kolenval</a:t>
            </a:r>
            <a:r>
              <a:rPr lang="en-US" dirty="0"/>
              <a:t>), </a:t>
            </a:r>
            <a:r>
              <a:rPr lang="ru-RU" dirty="0" err="1"/>
              <a:t>авторські</a:t>
            </a:r>
            <a:r>
              <a:rPr lang="ru-RU" dirty="0"/>
              <a:t> лавки для </a:t>
            </a:r>
            <a:r>
              <a:rPr lang="ru-RU" dirty="0" err="1"/>
              <a:t>відпочинку</a:t>
            </a:r>
            <a:r>
              <a:rPr lang="ru-RU" dirty="0"/>
              <a:t> («Як </a:t>
            </a:r>
            <a:r>
              <a:rPr lang="ru-RU" dirty="0" err="1"/>
              <a:t>вдома</a:t>
            </a:r>
            <a:r>
              <a:rPr lang="ru-RU" dirty="0"/>
              <a:t>», «Руки», «Тканина», «</a:t>
            </a:r>
            <a:r>
              <a:rPr lang="ru-RU" dirty="0" err="1"/>
              <a:t>Рубік</a:t>
            </a:r>
            <a:r>
              <a:rPr lang="ru-RU" dirty="0"/>
              <a:t>», «Килим», «Баланс», «Кавун», «</a:t>
            </a:r>
            <a:r>
              <a:rPr lang="ru-RU" dirty="0" err="1"/>
              <a:t>Окуляри</a:t>
            </a:r>
            <a:r>
              <a:rPr lang="ru-RU" dirty="0"/>
              <a:t>»),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, </a:t>
            </a:r>
            <a:r>
              <a:rPr lang="ru-RU" dirty="0" err="1"/>
              <a:t>гойдалки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Затишний</a:t>
            </a:r>
            <a:r>
              <a:rPr lang="ru-RU" dirty="0"/>
              <a:t> парк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.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витвором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встановлена</a:t>
            </a:r>
            <a:r>
              <a:rPr lang="ru-RU" dirty="0"/>
              <a:t> табличка,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вказані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автора та мецената.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4" y="5769690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93" y="2229878"/>
            <a:ext cx="1902476" cy="1894021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409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Борисоглібський</a:t>
            </a:r>
            <a:r>
              <a:rPr lang="ru-RU" dirty="0"/>
              <a:t> собор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5972"/>
            <a:ext cx="7620000" cy="5057775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Борисоглібський</a:t>
            </a:r>
            <a:r>
              <a:rPr lang="ru-RU" dirty="0"/>
              <a:t> собор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680" y="2208295"/>
            <a:ext cx="88223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Борисоглібський</a:t>
            </a:r>
            <a:r>
              <a:rPr lang="ru-RU" dirty="0"/>
              <a:t> собор - </a:t>
            </a:r>
            <a:r>
              <a:rPr lang="ru-RU" dirty="0" err="1"/>
              <a:t>найбільший</a:t>
            </a:r>
            <a:r>
              <a:rPr lang="ru-RU" dirty="0"/>
              <a:t> храм в </a:t>
            </a:r>
            <a:r>
              <a:rPr lang="ru-RU" dirty="0" err="1"/>
              <a:t>Чернігові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Його</a:t>
            </a:r>
            <a:r>
              <a:rPr lang="ru-RU" dirty="0"/>
              <a:t> заклали в </a:t>
            </a:r>
            <a:r>
              <a:rPr lang="en-US" dirty="0"/>
              <a:t>XII </a:t>
            </a:r>
            <a:r>
              <a:rPr lang="ru-RU" dirty="0" err="1"/>
              <a:t>столітті</a:t>
            </a:r>
            <a:r>
              <a:rPr lang="ru-RU" dirty="0"/>
              <a:t> на </a:t>
            </a:r>
            <a:r>
              <a:rPr lang="ru-RU" dirty="0" err="1"/>
              <a:t>фундаменті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древнього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en-US" dirty="0"/>
              <a:t>XI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Потім</a:t>
            </a:r>
            <a:r>
              <a:rPr lang="ru-RU" dirty="0"/>
              <a:t> собор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перебудовували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віянням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реставрації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споруді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повернули </a:t>
            </a:r>
            <a:r>
              <a:rPr lang="ru-RU" dirty="0" err="1"/>
              <a:t>давньоруські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В </a:t>
            </a:r>
            <a:r>
              <a:rPr lang="ru-RU" dirty="0" err="1"/>
              <a:t>інтер'єрі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старовинні</a:t>
            </a:r>
            <a:r>
              <a:rPr lang="ru-RU" dirty="0"/>
              <a:t> фрески і </a:t>
            </a:r>
            <a:r>
              <a:rPr lang="ru-RU" dirty="0" err="1"/>
              <a:t>інкрустовану</a:t>
            </a:r>
            <a:r>
              <a:rPr lang="ru-RU" dirty="0"/>
              <a:t> </a:t>
            </a:r>
            <a:r>
              <a:rPr lang="ru-RU" dirty="0" err="1"/>
              <a:t>підлогу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в </a:t>
            </a:r>
            <a:r>
              <a:rPr lang="ru-RU" dirty="0" err="1"/>
              <a:t>Чернігові</a:t>
            </a:r>
            <a:r>
              <a:rPr lang="ru-RU" dirty="0"/>
              <a:t> </a:t>
            </a:r>
            <a:r>
              <a:rPr lang="ru-RU" dirty="0" err="1"/>
              <a:t>перекваліфікувалися</a:t>
            </a:r>
            <a:r>
              <a:rPr lang="ru-RU" dirty="0"/>
              <a:t> в </a:t>
            </a:r>
            <a:r>
              <a:rPr lang="ru-RU" dirty="0" err="1"/>
              <a:t>музейні</a:t>
            </a:r>
            <a:r>
              <a:rPr lang="ru-RU" dirty="0"/>
              <a:t> </a:t>
            </a:r>
            <a:r>
              <a:rPr lang="ru-RU" dirty="0" err="1"/>
              <a:t>майданчики</a:t>
            </a:r>
            <a:r>
              <a:rPr lang="ru-RU" dirty="0"/>
              <a:t>, і </a:t>
            </a:r>
            <a:r>
              <a:rPr lang="ru-RU" dirty="0" err="1"/>
              <a:t>Борисоглібський</a:t>
            </a:r>
            <a:r>
              <a:rPr lang="ru-RU" dirty="0"/>
              <a:t> собор в тому </a:t>
            </a:r>
            <a:r>
              <a:rPr lang="ru-RU" dirty="0" err="1"/>
              <a:t>числі</a:t>
            </a:r>
            <a:r>
              <a:rPr lang="ru-RU" dirty="0"/>
              <a:t>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музей </a:t>
            </a:r>
            <a:r>
              <a:rPr lang="ru-RU" dirty="0" err="1"/>
              <a:t>архітектури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архітектурно-історичного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«</a:t>
            </a:r>
            <a:r>
              <a:rPr lang="ru-RU" dirty="0" err="1"/>
              <a:t>Чернігів</a:t>
            </a:r>
            <a:r>
              <a:rPr lang="ru-RU" dirty="0"/>
              <a:t> </a:t>
            </a:r>
            <a:r>
              <a:rPr lang="ru-RU" dirty="0" err="1"/>
              <a:t>стародавній</a:t>
            </a:r>
            <a:r>
              <a:rPr lang="ru-RU" dirty="0"/>
              <a:t>».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57" y="2330440"/>
            <a:ext cx="1948876" cy="1948876"/>
          </a:xfrm>
          <a:prstGeom prst="rect">
            <a:avLst/>
          </a:prstGeom>
        </p:spPr>
      </p:pic>
      <p:pic>
        <p:nvPicPr>
          <p:cNvPr id="614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67" y="430632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35" y="9812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Музей 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Коцюбинського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1423691"/>
            <a:ext cx="6426283" cy="513418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Музей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Коцюбинського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388358"/>
            <a:ext cx="8822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Чернігівський</a:t>
            </a:r>
            <a:r>
              <a:rPr lang="ru-RU" dirty="0"/>
              <a:t> </a:t>
            </a:r>
            <a:r>
              <a:rPr lang="ru-RU" dirty="0" err="1"/>
              <a:t>літературно-меморіальний</a:t>
            </a:r>
            <a:r>
              <a:rPr lang="ru-RU" dirty="0"/>
              <a:t> музей-</a:t>
            </a:r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Коцюбинського</a:t>
            </a:r>
            <a:r>
              <a:rPr lang="ru-RU" dirty="0"/>
              <a:t> - </a:t>
            </a:r>
            <a:r>
              <a:rPr lang="ru-RU" dirty="0" err="1"/>
              <a:t>знахідка</a:t>
            </a:r>
            <a:r>
              <a:rPr lang="ru-RU" dirty="0"/>
              <a:t>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Музей </a:t>
            </a:r>
            <a:r>
              <a:rPr lang="ru-RU" dirty="0" err="1"/>
              <a:t>затишний</a:t>
            </a:r>
            <a:r>
              <a:rPr lang="ru-RU" dirty="0"/>
              <a:t> і </a:t>
            </a:r>
            <a:r>
              <a:rPr lang="ru-RU" dirty="0" err="1"/>
              <a:t>цікавий</a:t>
            </a:r>
            <a:r>
              <a:rPr lang="ru-RU" dirty="0"/>
              <a:t>, тут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і </a:t>
            </a:r>
            <a:r>
              <a:rPr lang="ru-RU" dirty="0" err="1"/>
              <a:t>Імпрези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Чернігівську</a:t>
            </a:r>
            <a:r>
              <a:rPr lang="ru-RU" dirty="0"/>
              <a:t> </a:t>
            </a:r>
            <a:r>
              <a:rPr lang="ru-RU" dirty="0" err="1"/>
              <a:t>садибу</a:t>
            </a:r>
            <a:r>
              <a:rPr lang="ru-RU" dirty="0"/>
              <a:t> </a:t>
            </a:r>
            <a:r>
              <a:rPr lang="ru-RU" dirty="0" err="1"/>
              <a:t>Коцюбинський</a:t>
            </a:r>
            <a:r>
              <a:rPr lang="ru-RU" dirty="0"/>
              <a:t> </a:t>
            </a:r>
            <a:r>
              <a:rPr lang="ru-RU" dirty="0" err="1"/>
              <a:t>придбав</a:t>
            </a:r>
            <a:r>
              <a:rPr lang="ru-RU" dirty="0"/>
              <a:t> в 1898 </a:t>
            </a:r>
            <a:r>
              <a:rPr lang="ru-RU" dirty="0" err="1"/>
              <a:t>році</a:t>
            </a:r>
            <a:r>
              <a:rPr lang="ru-RU" dirty="0"/>
              <a:t>, тут </a:t>
            </a:r>
            <a:r>
              <a:rPr lang="ru-RU" dirty="0" err="1"/>
              <a:t>він</a:t>
            </a:r>
            <a:r>
              <a:rPr lang="ru-RU" dirty="0"/>
              <a:t> черпав </a:t>
            </a:r>
            <a:r>
              <a:rPr lang="ru-RU" dirty="0" err="1"/>
              <a:t>натхнення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А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зберегли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і </a:t>
            </a:r>
            <a:r>
              <a:rPr lang="ru-RU" dirty="0" err="1"/>
              <a:t>відкрили</a:t>
            </a:r>
            <a:r>
              <a:rPr lang="ru-RU" dirty="0"/>
              <a:t> для </a:t>
            </a:r>
            <a:r>
              <a:rPr lang="ru-RU" dirty="0" err="1"/>
              <a:t>огляду</a:t>
            </a:r>
            <a:r>
              <a:rPr lang="ru-RU" dirty="0"/>
              <a:t> в тому </a:t>
            </a:r>
            <a:r>
              <a:rPr lang="ru-RU" dirty="0" err="1"/>
              <a:t>вигляді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при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20" y="1755191"/>
            <a:ext cx="1809750" cy="2524125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7674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 Музей «Пласт-Арт»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49" y="1238536"/>
            <a:ext cx="6981379" cy="532252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«Пласт-Арт»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69339"/>
            <a:ext cx="8822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Музей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«Пласт-Арт»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увазі</a:t>
            </a:r>
            <a:r>
              <a:rPr lang="ru-RU" dirty="0"/>
              <a:t> арт-</a:t>
            </a:r>
            <a:r>
              <a:rPr lang="ru-RU" dirty="0" err="1"/>
              <a:t>фестивалі</a:t>
            </a:r>
            <a:r>
              <a:rPr lang="ru-RU" dirty="0"/>
              <a:t> та </a:t>
            </a:r>
            <a:r>
              <a:rPr lang="ru-RU" dirty="0" err="1"/>
              <a:t>мистецькі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та арт-галерею.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яскраву</a:t>
            </a:r>
            <a:r>
              <a:rPr lang="ru-RU" dirty="0"/>
              <a:t>, </a:t>
            </a:r>
            <a:r>
              <a:rPr lang="ru-RU" dirty="0" err="1"/>
              <a:t>барвисту</a:t>
            </a:r>
            <a:r>
              <a:rPr lang="ru-RU" dirty="0"/>
              <a:t> і </a:t>
            </a:r>
            <a:r>
              <a:rPr lang="ru-RU" dirty="0" err="1"/>
              <a:t>креативну</a:t>
            </a:r>
            <a:r>
              <a:rPr lang="ru-RU" dirty="0"/>
              <a:t> </a:t>
            </a:r>
            <a:r>
              <a:rPr lang="ru-RU" dirty="0" err="1"/>
              <a:t>зустріч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гарантовано</a:t>
            </a:r>
            <a:r>
              <a:rPr lang="ru-RU" dirty="0"/>
              <a:t> буде </a:t>
            </a:r>
            <a:r>
              <a:rPr lang="ru-RU" dirty="0" err="1"/>
              <a:t>привід</a:t>
            </a:r>
            <a:r>
              <a:rPr lang="ru-RU" dirty="0"/>
              <a:t> </a:t>
            </a:r>
            <a:r>
              <a:rPr lang="ru-RU" dirty="0" err="1"/>
              <a:t>поділитися</a:t>
            </a:r>
            <a:r>
              <a:rPr lang="ru-RU" dirty="0"/>
              <a:t> </a:t>
            </a:r>
            <a:r>
              <a:rPr lang="ru-RU" dirty="0" err="1"/>
              <a:t>враженнями</a:t>
            </a:r>
            <a:r>
              <a:rPr lang="ru-RU" dirty="0"/>
              <a:t>? 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Прямуйте</a:t>
            </a:r>
            <a:r>
              <a:rPr lang="ru-RU" dirty="0"/>
              <a:t> в «Пласт-Арт»!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47" y="2410621"/>
            <a:ext cx="1868695" cy="1868695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Вал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Десни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02" y="1091821"/>
            <a:ext cx="5704196" cy="546706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Вал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Десни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060813"/>
            <a:ext cx="8822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Вал на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зачарованої</a:t>
            </a:r>
            <a:r>
              <a:rPr lang="ru-RU" dirty="0"/>
              <a:t> </a:t>
            </a:r>
            <a:r>
              <a:rPr lang="ru-RU" dirty="0" err="1"/>
              <a:t>Десни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найдавніша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Чернігова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княжих </a:t>
            </a:r>
            <a:r>
              <a:rPr lang="ru-RU" dirty="0" err="1"/>
              <a:t>теремів</a:t>
            </a:r>
            <a:r>
              <a:rPr lang="ru-RU" dirty="0"/>
              <a:t>. На валу </a:t>
            </a:r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розміщувався</a:t>
            </a:r>
            <a:r>
              <a:rPr lang="ru-RU" dirty="0"/>
              <a:t> комплекс </a:t>
            </a:r>
            <a:r>
              <a:rPr lang="ru-RU" dirty="0" err="1"/>
              <a:t>оборонних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княжий </a:t>
            </a:r>
            <a:r>
              <a:rPr lang="ru-RU" dirty="0" err="1"/>
              <a:t>дитинець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дня </a:t>
            </a:r>
            <a:r>
              <a:rPr lang="ru-RU" dirty="0" err="1"/>
              <a:t>збереглися</a:t>
            </a:r>
            <a:r>
              <a:rPr lang="ru-RU" dirty="0"/>
              <a:t> два </a:t>
            </a:r>
            <a:r>
              <a:rPr lang="ru-RU" dirty="0" err="1"/>
              <a:t>храми</a:t>
            </a:r>
            <a:r>
              <a:rPr lang="ru-RU" dirty="0"/>
              <a:t>,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Колегіуму</a:t>
            </a:r>
            <a:r>
              <a:rPr lang="ru-RU" dirty="0"/>
              <a:t>, </a:t>
            </a:r>
            <a:r>
              <a:rPr lang="ru-RU" dirty="0" err="1"/>
              <a:t>побудоване</a:t>
            </a:r>
            <a:r>
              <a:rPr lang="ru-RU" dirty="0"/>
              <a:t> в 1700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кам'яниця</a:t>
            </a:r>
            <a:r>
              <a:rPr lang="ru-RU" dirty="0"/>
              <a:t> </a:t>
            </a:r>
            <a:r>
              <a:rPr lang="ru-RU" dirty="0" err="1"/>
              <a:t>Лизогуба</a:t>
            </a:r>
            <a:r>
              <a:rPr lang="ru-RU" dirty="0"/>
              <a:t> - </a:t>
            </a:r>
            <a:r>
              <a:rPr lang="ru-RU" dirty="0" err="1"/>
              <a:t>полкова</a:t>
            </a:r>
            <a:r>
              <a:rPr lang="ru-RU" dirty="0"/>
              <a:t> </a:t>
            </a:r>
            <a:r>
              <a:rPr lang="ru-RU" dirty="0" err="1"/>
              <a:t>канцелярія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Зараз вал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паркова</a:t>
            </a:r>
            <a:r>
              <a:rPr lang="ru-RU" dirty="0"/>
              <a:t> зона з красивою панорамою. Тут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пам'ятники</a:t>
            </a:r>
            <a:r>
              <a:rPr lang="ru-RU" dirty="0"/>
              <a:t> Тарасу </a:t>
            </a:r>
            <a:r>
              <a:rPr lang="ru-RU" dirty="0" err="1"/>
              <a:t>Шевченку</a:t>
            </a:r>
            <a:r>
              <a:rPr lang="ru-RU" dirty="0"/>
              <a:t> і </a:t>
            </a:r>
            <a:r>
              <a:rPr lang="ru-RU" dirty="0" err="1"/>
              <a:t>Олександру</a:t>
            </a:r>
            <a:r>
              <a:rPr lang="ru-RU" dirty="0"/>
              <a:t> </a:t>
            </a:r>
            <a:r>
              <a:rPr lang="ru-RU" dirty="0" err="1"/>
              <a:t>Пушкіну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/>
              <a:t>знамениті</a:t>
            </a:r>
            <a:r>
              <a:rPr lang="ru-RU" dirty="0"/>
              <a:t> 12 </a:t>
            </a:r>
            <a:r>
              <a:rPr lang="ru-RU" dirty="0" err="1"/>
              <a:t>чавунних</a:t>
            </a:r>
            <a:r>
              <a:rPr lang="ru-RU" dirty="0"/>
              <a:t> </a:t>
            </a:r>
            <a:r>
              <a:rPr lang="ru-RU" dirty="0" err="1"/>
              <a:t>бастіонних</a:t>
            </a:r>
            <a:r>
              <a:rPr lang="ru-RU" dirty="0"/>
              <a:t> </a:t>
            </a:r>
            <a:r>
              <a:rPr lang="ru-RU" dirty="0" err="1"/>
              <a:t>гармат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фотографуються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36" y="2363598"/>
            <a:ext cx="1915718" cy="1915718"/>
          </a:xfrm>
          <a:prstGeom prst="rect">
            <a:avLst/>
          </a:prstGeom>
        </p:spPr>
      </p:pic>
      <p:pic>
        <p:nvPicPr>
          <p:cNvPr id="7170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542776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4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109" y="228647"/>
            <a:ext cx="10515600" cy="1559209"/>
          </a:xfrm>
        </p:spPr>
        <p:txBody>
          <a:bodyPr/>
          <a:lstStyle/>
          <a:p>
            <a:pPr algn="ctr"/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Північний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</a:rPr>
              <a:t>регіон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53" y="1787856"/>
            <a:ext cx="7446062" cy="4547313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126640"/>
            <a:ext cx="2009315" cy="1982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818" y="2177874"/>
            <a:ext cx="25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Колекція знахідок</a:t>
            </a:r>
            <a:endParaRPr lang="ru-RU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644" y="5806130"/>
            <a:ext cx="1767993" cy="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0369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Тростянецький</a:t>
            </a:r>
            <a:r>
              <a:rPr lang="ru-RU" dirty="0"/>
              <a:t> парк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06" y="1433228"/>
            <a:ext cx="7695787" cy="511769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Тростянецький</a:t>
            </a:r>
            <a:r>
              <a:rPr lang="ru-RU" dirty="0"/>
              <a:t> парк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1" y="1856096"/>
            <a:ext cx="8822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Тростянецький</a:t>
            </a:r>
            <a:r>
              <a:rPr lang="ru-RU" dirty="0"/>
              <a:t> парк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в </a:t>
            </a:r>
            <a:r>
              <a:rPr lang="en-US" dirty="0"/>
              <a:t>XIX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старовинного</a:t>
            </a:r>
            <a:r>
              <a:rPr lang="ru-RU" dirty="0"/>
              <a:t> </a:t>
            </a:r>
            <a:r>
              <a:rPr lang="ru-RU" dirty="0" err="1"/>
              <a:t>гетьманського</a:t>
            </a:r>
            <a:r>
              <a:rPr lang="ru-RU" dirty="0"/>
              <a:t> роду І. </a:t>
            </a:r>
            <a:r>
              <a:rPr lang="ru-RU" dirty="0" err="1"/>
              <a:t>Скоропадським</a:t>
            </a:r>
            <a:r>
              <a:rPr lang="ru-RU" dirty="0"/>
              <a:t> (</a:t>
            </a:r>
            <a:r>
              <a:rPr lang="ru-RU" dirty="0" err="1"/>
              <a:t>онук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І. </a:t>
            </a:r>
            <a:r>
              <a:rPr lang="ru-RU" dirty="0" err="1"/>
              <a:t>Скоропадського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найкрасивіших</a:t>
            </a:r>
            <a:r>
              <a:rPr lang="ru-RU" dirty="0"/>
              <a:t> </a:t>
            </a:r>
            <a:r>
              <a:rPr lang="ru-RU" dirty="0" err="1"/>
              <a:t>ландшафтних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де на </a:t>
            </a:r>
            <a:r>
              <a:rPr lang="ru-RU" dirty="0" err="1"/>
              <a:t>плоскій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насипані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гори (</a:t>
            </a:r>
            <a:r>
              <a:rPr lang="ru-RU" dirty="0" err="1"/>
              <a:t>висота</a:t>
            </a:r>
            <a:r>
              <a:rPr lang="ru-RU" dirty="0"/>
              <a:t> до 30 м),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Альпи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посаджені</a:t>
            </a:r>
            <a:r>
              <a:rPr lang="ru-RU" dirty="0"/>
              <a:t> дерева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: сосна, </a:t>
            </a:r>
            <a:r>
              <a:rPr lang="ru-RU" dirty="0" err="1"/>
              <a:t>ялина</a:t>
            </a:r>
            <a:r>
              <a:rPr lang="ru-RU" dirty="0"/>
              <a:t>, береза, дуб, а </a:t>
            </a:r>
            <a:r>
              <a:rPr lang="ru-RU" dirty="0" err="1"/>
              <a:t>потім</a:t>
            </a:r>
            <a:r>
              <a:rPr lang="ru-RU" dirty="0"/>
              <a:t> в штучно </a:t>
            </a:r>
            <a:r>
              <a:rPr lang="ru-RU" dirty="0" err="1"/>
              <a:t>створеному</a:t>
            </a:r>
            <a:r>
              <a:rPr lang="ru-RU" dirty="0"/>
              <a:t> </a:t>
            </a:r>
            <a:r>
              <a:rPr lang="ru-RU" dirty="0" err="1"/>
              <a:t>ландшафті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висаджені</a:t>
            </a:r>
            <a:r>
              <a:rPr lang="ru-RU" dirty="0"/>
              <a:t> </a:t>
            </a:r>
            <a:r>
              <a:rPr lang="ru-RU" dirty="0" err="1"/>
              <a:t>екзотичні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: сосна </a:t>
            </a:r>
            <a:r>
              <a:rPr lang="ru-RU" dirty="0" err="1"/>
              <a:t>Веймутова</a:t>
            </a:r>
            <a:r>
              <a:rPr lang="ru-RU" dirty="0"/>
              <a:t>, </a:t>
            </a:r>
            <a:r>
              <a:rPr lang="ru-RU" dirty="0" err="1"/>
              <a:t>сибірська</a:t>
            </a:r>
            <a:r>
              <a:rPr lang="ru-RU" dirty="0"/>
              <a:t> </a:t>
            </a:r>
            <a:r>
              <a:rPr lang="ru-RU" dirty="0" err="1"/>
              <a:t>ялина</a:t>
            </a:r>
            <a:r>
              <a:rPr lang="ru-RU" dirty="0"/>
              <a:t>, кедр </a:t>
            </a:r>
            <a:r>
              <a:rPr lang="ru-RU" dirty="0" err="1"/>
              <a:t>сибірський</a:t>
            </a:r>
            <a:r>
              <a:rPr lang="ru-RU" dirty="0"/>
              <a:t>, сосна </a:t>
            </a:r>
            <a:r>
              <a:rPr lang="ru-RU" dirty="0" err="1"/>
              <a:t>чорна</a:t>
            </a:r>
            <a:r>
              <a:rPr lang="ru-RU" dirty="0"/>
              <a:t>, тсуга, </a:t>
            </a:r>
            <a:r>
              <a:rPr lang="ru-RU" dirty="0" err="1"/>
              <a:t>ялівець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- 623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Скоропадського</a:t>
            </a:r>
            <a:r>
              <a:rPr lang="ru-RU" dirty="0"/>
              <a:t> в 1887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похований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парку, на </a:t>
            </a:r>
            <a:r>
              <a:rPr lang="ru-RU" dirty="0" err="1"/>
              <a:t>пам'ятнику</a:t>
            </a:r>
            <a:r>
              <a:rPr lang="ru-RU" dirty="0"/>
              <a:t> </a:t>
            </a:r>
            <a:r>
              <a:rPr lang="ru-RU" dirty="0" err="1"/>
              <a:t>викарбувані</a:t>
            </a:r>
            <a:r>
              <a:rPr lang="ru-RU" dirty="0"/>
              <a:t> слова: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Любий</a:t>
            </a:r>
            <a:r>
              <a:rPr lang="ru-RU" dirty="0"/>
              <a:t> </a:t>
            </a:r>
            <a:r>
              <a:rPr lang="ru-RU" dirty="0" err="1"/>
              <a:t>друже</a:t>
            </a:r>
            <a:r>
              <a:rPr lang="ru-RU" dirty="0"/>
              <a:t>! Сад,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гуляєш</a:t>
            </a:r>
            <a:r>
              <a:rPr lang="ru-RU" dirty="0"/>
              <a:t>, </a:t>
            </a:r>
            <a:r>
              <a:rPr lang="ru-RU" dirty="0" err="1"/>
              <a:t>посаджений</a:t>
            </a:r>
            <a:r>
              <a:rPr lang="ru-RU" dirty="0"/>
              <a:t> мною; </a:t>
            </a:r>
            <a:r>
              <a:rPr lang="ru-RU" dirty="0" err="1"/>
              <a:t>він</a:t>
            </a:r>
            <a:r>
              <a:rPr lang="ru-RU" dirty="0"/>
              <a:t> служив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втіхою</a:t>
            </a:r>
            <a:r>
              <a:rPr lang="ru-RU" dirty="0"/>
              <a:t> в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помітиш</a:t>
            </a:r>
            <a:r>
              <a:rPr lang="ru-RU" dirty="0"/>
              <a:t> </a:t>
            </a:r>
            <a:r>
              <a:rPr lang="ru-RU" dirty="0" err="1"/>
              <a:t>безлад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то скажи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хазяїну</a:t>
            </a:r>
            <a:r>
              <a:rPr lang="ru-RU" dirty="0"/>
              <a:t> саду: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зробиш</a:t>
            </a:r>
            <a:r>
              <a:rPr lang="ru-RU" dirty="0"/>
              <a:t> добру справу».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2720197"/>
            <a:ext cx="2443834" cy="1393711"/>
          </a:xfrm>
          <a:prstGeom prst="rect">
            <a:avLst/>
          </a:prstGeom>
        </p:spPr>
      </p:pic>
      <p:pic>
        <p:nvPicPr>
          <p:cNvPr id="8194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501959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15" y="103940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96" y="1197491"/>
            <a:ext cx="7171171" cy="5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716349"/>
            <a:ext cx="8822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Овальна </a:t>
            </a: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парку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Зовні</a:t>
            </a:r>
            <a:r>
              <a:rPr lang="ru-RU" dirty="0"/>
              <a:t> вона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амфітеатр</a:t>
            </a:r>
            <a:r>
              <a:rPr lang="ru-RU" dirty="0"/>
              <a:t>. "</a:t>
            </a:r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" </a:t>
            </a:r>
            <a:r>
              <a:rPr lang="ru-RU" dirty="0" err="1"/>
              <a:t>планувався</a:t>
            </a:r>
            <a:r>
              <a:rPr lang="ru-RU" dirty="0"/>
              <a:t> як </a:t>
            </a:r>
            <a:r>
              <a:rPr lang="ru-RU" dirty="0" err="1"/>
              <a:t>оборонна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татар.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Споруда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маленьку</a:t>
            </a:r>
            <a:r>
              <a:rPr lang="ru-RU" dirty="0"/>
              <a:t> </a:t>
            </a:r>
            <a:r>
              <a:rPr lang="ru-RU" dirty="0" err="1"/>
              <a:t>фортецю</a:t>
            </a:r>
            <a:r>
              <a:rPr lang="ru-RU" dirty="0"/>
              <a:t> з глухими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стінами</a:t>
            </a:r>
            <a:r>
              <a:rPr lang="ru-RU" dirty="0"/>
              <a:t> і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круглими</a:t>
            </a:r>
            <a:r>
              <a:rPr lang="ru-RU" dirty="0"/>
              <a:t> вежами по периметру.</a:t>
            </a:r>
          </a:p>
          <a:p>
            <a:pPr algn="ctr"/>
            <a:r>
              <a:rPr lang="ru-RU" dirty="0"/>
              <a:t>"</a:t>
            </a:r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"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</a:t>
            </a:r>
            <a:r>
              <a:rPr lang="ru-RU" dirty="0" err="1"/>
              <a:t>ходів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виходи</a:t>
            </a:r>
            <a:r>
              <a:rPr lang="ru-RU" dirty="0"/>
              <a:t> до </a:t>
            </a:r>
            <a:r>
              <a:rPr lang="ru-RU" dirty="0" err="1"/>
              <a:t>панського</a:t>
            </a:r>
            <a:r>
              <a:rPr lang="ru-RU" dirty="0"/>
              <a:t> дому і </a:t>
            </a:r>
            <a:r>
              <a:rPr lang="ru-RU" dirty="0" err="1"/>
              <a:t>Благовіщенській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en-US" dirty="0"/>
              <a:t>X</a:t>
            </a:r>
            <a:r>
              <a:rPr lang="ru-RU" dirty="0"/>
              <a:t>І</a:t>
            </a:r>
            <a:r>
              <a:rPr lang="en-US" dirty="0"/>
              <a:t>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перейшла</a:t>
            </a:r>
            <a:r>
              <a:rPr lang="ru-RU" dirty="0"/>
              <a:t> у </a:t>
            </a:r>
            <a:r>
              <a:rPr lang="ru-RU" dirty="0" err="1"/>
              <a:t>володіння</a:t>
            </a:r>
            <a:r>
              <a:rPr lang="ru-RU" dirty="0"/>
              <a:t> князя </a:t>
            </a:r>
            <a:r>
              <a:rPr lang="ru-RU" dirty="0" err="1"/>
              <a:t>Голіцина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пристосував</a:t>
            </a:r>
            <a:r>
              <a:rPr lang="ru-RU" dirty="0"/>
              <a:t> </a:t>
            </a:r>
            <a:r>
              <a:rPr lang="ru-RU" dirty="0" err="1"/>
              <a:t>фортецю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літній</a:t>
            </a:r>
            <a:r>
              <a:rPr lang="ru-RU" dirty="0"/>
              <a:t> театр. </a:t>
            </a:r>
            <a:r>
              <a:rPr lang="ru-RU" dirty="0" err="1"/>
              <a:t>Двір</a:t>
            </a:r>
            <a:r>
              <a:rPr lang="ru-RU" dirty="0"/>
              <a:t> служив сценою, а в </a:t>
            </a:r>
            <a:r>
              <a:rPr lang="ru-RU" dirty="0" err="1"/>
              <a:t>баштах</a:t>
            </a:r>
            <a:r>
              <a:rPr lang="ru-RU" dirty="0"/>
              <a:t> жили </a:t>
            </a:r>
            <a:r>
              <a:rPr lang="ru-RU" dirty="0" err="1"/>
              <a:t>кріпосні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.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влаштовані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</a:t>
            </a:r>
            <a:r>
              <a:rPr lang="ru-RU" dirty="0" err="1"/>
              <a:t>глядачів</a:t>
            </a:r>
            <a:r>
              <a:rPr lang="ru-RU" dirty="0"/>
              <a:t>.</a:t>
            </a:r>
          </a:p>
          <a:p>
            <a:pPr algn="ctr"/>
            <a:endParaRPr lang="uk-UA" dirty="0"/>
          </a:p>
          <a:p>
            <a:pPr algn="ctr"/>
            <a:r>
              <a:rPr lang="ru-RU" dirty="0" err="1"/>
              <a:t>Сьогодні</a:t>
            </a:r>
            <a:r>
              <a:rPr lang="ru-RU" dirty="0"/>
              <a:t> там </a:t>
            </a:r>
            <a:r>
              <a:rPr lang="ru-RU" dirty="0" err="1"/>
              <a:t>розташовано</a:t>
            </a:r>
            <a:r>
              <a:rPr lang="ru-RU" dirty="0"/>
              <a:t> </a:t>
            </a:r>
            <a:r>
              <a:rPr lang="ru-RU" dirty="0" err="1"/>
              <a:t>прекрасне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екскурсій</a:t>
            </a:r>
            <a:r>
              <a:rPr lang="ru-RU" dirty="0"/>
              <a:t> в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там часто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32" y="2136191"/>
            <a:ext cx="2143125" cy="2143125"/>
          </a:xfrm>
          <a:prstGeom prst="rect">
            <a:avLst/>
          </a:prstGeom>
        </p:spPr>
      </p:pic>
      <p:pic>
        <p:nvPicPr>
          <p:cNvPr id="9218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020" y="430632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93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мамонтові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65" y="1246922"/>
            <a:ext cx="8078886" cy="5358995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62" y="191068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мамонтові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9963" y="1705768"/>
            <a:ext cx="8890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народі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прозвали "</a:t>
            </a:r>
            <a:r>
              <a:rPr lang="ru-RU" dirty="0" err="1"/>
              <a:t>пам'ятником</a:t>
            </a:r>
            <a:r>
              <a:rPr lang="ru-RU" dirty="0"/>
              <a:t> </a:t>
            </a:r>
            <a:r>
              <a:rPr lang="ru-RU" dirty="0" err="1"/>
              <a:t>мамонтові</a:t>
            </a:r>
            <a:r>
              <a:rPr lang="ru-RU" dirty="0"/>
              <a:t>", але в </a:t>
            </a:r>
            <a:r>
              <a:rPr lang="ru-RU" dirty="0" err="1"/>
              <a:t>дійсності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історичним</a:t>
            </a:r>
            <a:r>
              <a:rPr lang="ru-RU" dirty="0"/>
              <a:t> і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значенню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монумент є комплексною </a:t>
            </a:r>
            <a:r>
              <a:rPr lang="ru-RU" dirty="0" err="1"/>
              <a:t>пам'яткою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Кулішівка</a:t>
            </a:r>
            <a:r>
              <a:rPr lang="ru-RU" dirty="0"/>
              <a:t> належала графу </a:t>
            </a:r>
            <a:r>
              <a:rPr lang="ru-RU" dirty="0" err="1"/>
              <a:t>Юрію</a:t>
            </a:r>
            <a:r>
              <a:rPr lang="ru-RU" dirty="0"/>
              <a:t> </a:t>
            </a:r>
            <a:r>
              <a:rPr lang="ru-RU" dirty="0" err="1"/>
              <a:t>Головкіну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попечителем </a:t>
            </a:r>
            <a:r>
              <a:rPr lang="ru-RU" dirty="0" err="1"/>
              <a:t>Харківського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запросив до себе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вченого-натураліста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Калениченка</a:t>
            </a:r>
            <a:r>
              <a:rPr lang="ru-RU" dirty="0"/>
              <a:t>, </a:t>
            </a:r>
            <a:r>
              <a:rPr lang="ru-RU" dirty="0" err="1"/>
              <a:t>уродженця</a:t>
            </a:r>
            <a:r>
              <a:rPr lang="ru-RU" dirty="0"/>
              <a:t> Сум,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завідував</a:t>
            </a:r>
            <a:r>
              <a:rPr lang="ru-RU" dirty="0"/>
              <a:t> </a:t>
            </a:r>
            <a:r>
              <a:rPr lang="ru-RU" dirty="0" err="1"/>
              <a:t>зоологічним</a:t>
            </a:r>
            <a:r>
              <a:rPr lang="ru-RU" dirty="0"/>
              <a:t> і </a:t>
            </a:r>
            <a:r>
              <a:rPr lang="ru-RU" dirty="0" err="1"/>
              <a:t>мінералогічним</a:t>
            </a:r>
            <a:r>
              <a:rPr lang="ru-RU" dirty="0"/>
              <a:t> </a:t>
            </a:r>
            <a:r>
              <a:rPr lang="ru-RU" dirty="0" err="1"/>
              <a:t>кабінетами</a:t>
            </a:r>
            <a:r>
              <a:rPr lang="ru-RU" dirty="0"/>
              <a:t> </a:t>
            </a:r>
            <a:r>
              <a:rPr lang="ru-RU" dirty="0" err="1"/>
              <a:t>Харківського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 </a:t>
            </a:r>
            <a:r>
              <a:rPr lang="ru-RU" dirty="0" err="1"/>
              <a:t>палеонтологічними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 1839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Кулішівка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Хусь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відкопати</a:t>
            </a:r>
            <a:r>
              <a:rPr lang="ru-RU" dirty="0"/>
              <a:t> добре </a:t>
            </a:r>
            <a:r>
              <a:rPr lang="ru-RU" dirty="0" err="1"/>
              <a:t>збережений</a:t>
            </a:r>
            <a:r>
              <a:rPr lang="ru-RU" dirty="0"/>
              <a:t> </a:t>
            </a:r>
            <a:r>
              <a:rPr lang="ru-RU" dirty="0" err="1"/>
              <a:t>кістяк</a:t>
            </a:r>
            <a:r>
              <a:rPr lang="ru-RU" dirty="0"/>
              <a:t> мамонта. На шести </a:t>
            </a:r>
            <a:r>
              <a:rPr lang="ru-RU" dirty="0" err="1"/>
              <a:t>підводах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перевезли до </a:t>
            </a:r>
            <a:r>
              <a:rPr lang="ru-RU" dirty="0" err="1"/>
              <a:t>Харкова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знахідки</a:t>
            </a:r>
            <a:r>
              <a:rPr lang="ru-RU" dirty="0"/>
              <a:t> </a:t>
            </a:r>
            <a:r>
              <a:rPr lang="ru-RU" dirty="0" err="1"/>
              <a:t>траплялися</a:t>
            </a:r>
            <a:r>
              <a:rPr lang="ru-RU" dirty="0"/>
              <a:t> і </a:t>
            </a:r>
            <a:r>
              <a:rPr lang="ru-RU" dirty="0" err="1"/>
              <a:t>раніше</a:t>
            </a:r>
            <a:r>
              <a:rPr lang="ru-RU" dirty="0"/>
              <a:t>, але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Сибіру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останки мамонта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спонукало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разом з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маєтку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в 1841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на честь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.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0" y="2653502"/>
            <a:ext cx="2531409" cy="1518846"/>
          </a:xfrm>
          <a:prstGeom prst="rect">
            <a:avLst/>
          </a:prstGeom>
        </p:spPr>
      </p:pic>
      <p:pic>
        <p:nvPicPr>
          <p:cNvPr id="10242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534149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Яблуня</a:t>
            </a:r>
            <a:r>
              <a:rPr lang="ru-RU" dirty="0"/>
              <a:t> державного </a:t>
            </a:r>
            <a:r>
              <a:rPr lang="ru-RU" dirty="0" err="1"/>
              <a:t>значення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3" y="1172569"/>
            <a:ext cx="7221049" cy="54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Яблуня</a:t>
            </a:r>
            <a:r>
              <a:rPr lang="ru-RU" dirty="0"/>
              <a:t> державного </a:t>
            </a:r>
            <a:r>
              <a:rPr lang="ru-RU" dirty="0" err="1"/>
              <a:t>значення</a:t>
            </a: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1" y="1792797"/>
            <a:ext cx="8822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унікальною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 </a:t>
            </a:r>
            <a:r>
              <a:rPr lang="ru-RU" dirty="0" err="1"/>
              <a:t>років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Дерево </a:t>
            </a:r>
            <a:r>
              <a:rPr lang="ru-RU" dirty="0" err="1"/>
              <a:t>приваблює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росте у </a:t>
            </a:r>
            <a:r>
              <a:rPr lang="ru-RU" dirty="0" err="1"/>
              <a:t>вигляді</a:t>
            </a:r>
            <a:r>
              <a:rPr lang="ru-RU" dirty="0"/>
              <a:t> куща - </a:t>
            </a:r>
            <a:r>
              <a:rPr lang="ru-RU" dirty="0" err="1"/>
              <a:t>колонії</a:t>
            </a:r>
            <a:r>
              <a:rPr lang="ru-RU" dirty="0"/>
              <a:t> з 15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родинних</a:t>
            </a:r>
            <a:r>
              <a:rPr lang="ru-RU" dirty="0"/>
              <a:t> дерев.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 - один </a:t>
            </a:r>
            <a:r>
              <a:rPr lang="ru-RU" dirty="0" err="1"/>
              <a:t>квадратний</a:t>
            </a:r>
            <a:r>
              <a:rPr lang="ru-RU" dirty="0"/>
              <a:t> </a:t>
            </a:r>
            <a:r>
              <a:rPr lang="ru-RU" dirty="0" err="1"/>
              <a:t>кілометр</a:t>
            </a:r>
            <a:r>
              <a:rPr lang="ru-RU" dirty="0"/>
              <a:t>!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Колонія</a:t>
            </a:r>
            <a:r>
              <a:rPr lang="ru-RU" dirty="0"/>
              <a:t> </a:t>
            </a:r>
            <a:r>
              <a:rPr lang="ru-RU" dirty="0" err="1"/>
              <a:t>розвинулася</a:t>
            </a:r>
            <a:r>
              <a:rPr lang="ru-RU" dirty="0"/>
              <a:t> з </a:t>
            </a:r>
            <a:r>
              <a:rPr lang="ru-RU" dirty="0" err="1"/>
              <a:t>існуючого</a:t>
            </a:r>
            <a:r>
              <a:rPr lang="ru-RU" dirty="0"/>
              <a:t> колись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материнського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зараз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дерева - в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: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 з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хиляться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вкорінюються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проростають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дерева. Посадив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садівник</a:t>
            </a:r>
            <a:r>
              <a:rPr lang="ru-RU" dirty="0"/>
              <a:t> князя Петра </a:t>
            </a:r>
            <a:r>
              <a:rPr lang="ru-RU" dirty="0" err="1"/>
              <a:t>Мещерського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 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могильна</a:t>
            </a:r>
            <a:r>
              <a:rPr lang="ru-RU" dirty="0"/>
              <a:t> плита князя, </a:t>
            </a:r>
            <a:r>
              <a:rPr lang="ru-RU" dirty="0" err="1"/>
              <a:t>який</a:t>
            </a:r>
            <a:r>
              <a:rPr lang="ru-RU" dirty="0"/>
              <a:t> помер в 1848 </a:t>
            </a:r>
            <a:r>
              <a:rPr lang="ru-RU" dirty="0" err="1"/>
              <a:t>році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яблуня-колонія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сад, то плодоносить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половина дерева, а друга половина </a:t>
            </a:r>
            <a:r>
              <a:rPr lang="ru-RU" dirty="0" err="1"/>
              <a:t>відпочиває</a:t>
            </a:r>
            <a:r>
              <a:rPr lang="ru-RU" dirty="0"/>
              <a:t>. </a:t>
            </a:r>
            <a:r>
              <a:rPr lang="ru-RU" dirty="0" err="1"/>
              <a:t>Яблука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солодкі</a:t>
            </a:r>
            <a:r>
              <a:rPr lang="ru-RU" dirty="0"/>
              <a:t> і </a:t>
            </a:r>
            <a:r>
              <a:rPr lang="ru-RU" dirty="0" err="1"/>
              <a:t>терпкі</a:t>
            </a:r>
            <a:r>
              <a:rPr lang="ru-RU" dirty="0"/>
              <a:t> на смак. 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грудні</a:t>
            </a:r>
            <a:r>
              <a:rPr lang="ru-RU" dirty="0"/>
              <a:t> 1998 </a:t>
            </a:r>
            <a:r>
              <a:rPr lang="ru-RU" dirty="0" err="1"/>
              <a:t>році</a:t>
            </a:r>
            <a:r>
              <a:rPr lang="ru-RU" dirty="0"/>
              <a:t> указом президента </a:t>
            </a:r>
            <a:r>
              <a:rPr lang="ru-RU" dirty="0" err="1"/>
              <a:t>України</a:t>
            </a:r>
            <a:r>
              <a:rPr lang="ru-RU" dirty="0"/>
              <a:t> диво-</a:t>
            </a:r>
            <a:r>
              <a:rPr lang="ru-RU" dirty="0" err="1"/>
              <a:t>яблуня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статус заказника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798" y="2255877"/>
            <a:ext cx="1716606" cy="2023439"/>
          </a:xfrm>
          <a:prstGeom prst="rect">
            <a:avLst/>
          </a:prstGeom>
        </p:spPr>
      </p:pic>
      <p:pic>
        <p:nvPicPr>
          <p:cNvPr id="1126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45" y="560029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808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Крейдяні гори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77" y="1312245"/>
            <a:ext cx="7778237" cy="52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Крейдяні гори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08588"/>
            <a:ext cx="8822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втомилися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то </a:t>
            </a:r>
            <a:r>
              <a:rPr lang="ru-RU" dirty="0" err="1"/>
              <a:t>крейдяні</a:t>
            </a:r>
            <a:r>
              <a:rPr lang="ru-RU" dirty="0"/>
              <a:t> гори, 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dirty="0" err="1"/>
              <a:t>сумська</a:t>
            </a:r>
            <a:r>
              <a:rPr lang="ru-RU" dirty="0"/>
              <a:t> </a:t>
            </a:r>
            <a:r>
              <a:rPr lang="ru-RU" dirty="0" err="1"/>
              <a:t>Швейцарія</a:t>
            </a:r>
            <a:r>
              <a:rPr lang="ru-RU" dirty="0"/>
              <a:t>"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Могриця</a:t>
            </a:r>
            <a:r>
              <a:rPr lang="ru-RU" dirty="0"/>
              <a:t> </a:t>
            </a:r>
            <a:r>
              <a:rPr lang="ru-RU" dirty="0" err="1"/>
              <a:t>Сумського</a:t>
            </a:r>
            <a:r>
              <a:rPr lang="ru-RU" dirty="0"/>
              <a:t> району вас однозначно </a:t>
            </a:r>
            <a:r>
              <a:rPr lang="ru-RU" dirty="0" err="1"/>
              <a:t>зачарує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кар'єр</a:t>
            </a:r>
            <a:r>
              <a:rPr lang="ru-RU" dirty="0"/>
              <a:t> з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крейди</a:t>
            </a:r>
            <a:r>
              <a:rPr lang="ru-RU" dirty="0"/>
              <a:t>, а </a:t>
            </a:r>
            <a:r>
              <a:rPr lang="ru-RU" dirty="0" err="1"/>
              <a:t>тепер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прекрасне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романтичних</a:t>
            </a:r>
            <a:r>
              <a:rPr lang="ru-RU" dirty="0"/>
              <a:t> </a:t>
            </a:r>
            <a:r>
              <a:rPr lang="ru-RU" dirty="0" err="1"/>
              <a:t>прогулянок</a:t>
            </a:r>
            <a:r>
              <a:rPr lang="ru-RU" dirty="0"/>
              <a:t> і </a:t>
            </a:r>
            <a:r>
              <a:rPr lang="ru-RU" dirty="0" err="1"/>
              <a:t>фотосесій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відзначають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крейдяних</a:t>
            </a:r>
            <a:r>
              <a:rPr lang="ru-RU" dirty="0"/>
              <a:t> горах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"</a:t>
            </a:r>
            <a:r>
              <a:rPr lang="ru-RU" dirty="0" err="1"/>
              <a:t>чортові</a:t>
            </a:r>
            <a:r>
              <a:rPr lang="ru-RU" dirty="0"/>
              <a:t> </a:t>
            </a:r>
            <a:r>
              <a:rPr lang="ru-RU" dirty="0" err="1"/>
              <a:t>пальці</a:t>
            </a:r>
            <a:r>
              <a:rPr lang="ru-RU" dirty="0"/>
              <a:t>",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скелети</a:t>
            </a:r>
            <a:r>
              <a:rPr lang="ru-RU" dirty="0"/>
              <a:t> головоногих </a:t>
            </a:r>
            <a:r>
              <a:rPr lang="ru-RU" dirty="0" err="1"/>
              <a:t>молюсків</a:t>
            </a:r>
            <a:r>
              <a:rPr lang="ru-RU" dirty="0"/>
              <a:t> белемнитов,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кальмарів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99" y="2315863"/>
            <a:ext cx="2076193" cy="1647772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30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Яку область </a:t>
            </a:r>
            <a:r>
              <a:rPr lang="uk-UA" dirty="0"/>
              <a:t>відвідаємо</a:t>
            </a:r>
            <a:r>
              <a:rPr lang="ru-RU" dirty="0"/>
              <a:t>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15" y="3887856"/>
            <a:ext cx="4000000" cy="1190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53" y="2134370"/>
            <a:ext cx="3971429" cy="109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95" y="3998821"/>
            <a:ext cx="4057143" cy="1038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15" y="2122052"/>
            <a:ext cx="4009524" cy="1047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7042" y="2353474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8" action="ppaction://hlinksldjump"/>
              </a:rPr>
              <a:t>Житомирська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7042" y="4225480"/>
            <a:ext cx="27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9" action="ppaction://hlinksldjump"/>
              </a:rPr>
              <a:t>Київська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5326" y="2353473"/>
            <a:ext cx="289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10" action="ppaction://hlinksldjump"/>
              </a:rPr>
              <a:t>Чернігівська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5326" y="4225479"/>
            <a:ext cx="289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11" action="ppaction://hlinksldjump"/>
              </a:rPr>
              <a:t>Сумська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6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80" y="1027906"/>
            <a:ext cx="5474526" cy="5696929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32" y="5871321"/>
            <a:ext cx="17679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4060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схованку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1848" y="1731631"/>
            <a:ext cx="8808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Одна з </a:t>
            </a:r>
            <a:r>
              <a:rPr lang="ru-RU" dirty="0" err="1"/>
              <a:t>найзнаменитіших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яку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r>
              <a:rPr lang="ru-RU" dirty="0"/>
              <a:t>, </a:t>
            </a:r>
            <a:r>
              <a:rPr lang="ru-RU" dirty="0" err="1"/>
              <a:t>побудована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1773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відреставрована</a:t>
            </a:r>
            <a:r>
              <a:rPr lang="ru-RU" dirty="0"/>
              <a:t> на початку </a:t>
            </a:r>
            <a:r>
              <a:rPr lang="en-US" dirty="0"/>
              <a:t>XXI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За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старовинних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за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кошовий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 </a:t>
            </a:r>
            <a:r>
              <a:rPr lang="ru-RU" dirty="0" err="1"/>
              <a:t>Запорізької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Петро </a:t>
            </a:r>
            <a:r>
              <a:rPr lang="ru-RU" dirty="0" err="1"/>
              <a:t>Калнишевський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побудував</a:t>
            </a:r>
            <a:r>
              <a:rPr lang="ru-RU" dirty="0"/>
              <a:t> не одну </a:t>
            </a:r>
            <a:r>
              <a:rPr lang="ru-RU" dirty="0" err="1"/>
              <a:t>церковну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. Над </a:t>
            </a:r>
            <a:r>
              <a:rPr lang="ru-RU" dirty="0" err="1"/>
              <a:t>церквою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познущалися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з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  <a:r>
              <a:rPr lang="ru-RU" dirty="0" err="1"/>
              <a:t>екс</a:t>
            </a:r>
            <a:r>
              <a:rPr lang="ru-RU" dirty="0"/>
              <a:t>-президента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Віктора</a:t>
            </a:r>
            <a:r>
              <a:rPr lang="ru-RU" dirty="0"/>
              <a:t> </a:t>
            </a:r>
            <a:r>
              <a:rPr lang="ru-RU" dirty="0" err="1"/>
              <a:t>Ющенка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Петра </a:t>
            </a:r>
            <a:r>
              <a:rPr lang="ru-RU" dirty="0" err="1"/>
              <a:t>Калнишевського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далеким родичем, в 2006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відновили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Самому ж </a:t>
            </a:r>
            <a:r>
              <a:rPr lang="ru-RU" dirty="0" err="1"/>
              <a:t>Калнишевському</a:t>
            </a:r>
            <a:r>
              <a:rPr lang="ru-RU" dirty="0"/>
              <a:t> 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побудували</a:t>
            </a:r>
            <a:r>
              <a:rPr lang="ru-RU" dirty="0"/>
              <a:t> </a:t>
            </a:r>
            <a:r>
              <a:rPr lang="ru-RU" dirty="0" err="1"/>
              <a:t>величний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7" y="5865224"/>
            <a:ext cx="174360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1" y="4279316"/>
            <a:ext cx="2531409" cy="25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95" y="2059991"/>
            <a:ext cx="2057400" cy="2219325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0" y="5329196"/>
            <a:ext cx="1354754" cy="13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30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Яка </a:t>
            </a:r>
            <a:r>
              <a:rPr lang="ru-RU" dirty="0" err="1"/>
              <a:t>схованка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37" y="1780859"/>
            <a:ext cx="4009524" cy="1047619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3108010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99" y="1780859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145" y="1780859"/>
            <a:ext cx="2139881" cy="2145978"/>
          </a:xfrm>
          <a:prstGeom prst="rect">
            <a:avLst/>
          </a:prstGeom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2907" y="4300976"/>
            <a:ext cx="2139881" cy="2145978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209" y="4300976"/>
            <a:ext cx="2139881" cy="2145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3168" y="2067591"/>
            <a:ext cx="31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Житомирська</a:t>
            </a:r>
            <a:r>
              <a:rPr lang="ru-RU" sz="2800" dirty="0"/>
              <a:t> обл.</a:t>
            </a:r>
          </a:p>
        </p:txBody>
      </p:sp>
    </p:spTree>
    <p:extLst>
      <p:ext uri="{BB962C8B-B14F-4D97-AF65-F5344CB8AC3E}">
        <p14:creationId xmlns:p14="http://schemas.microsoft.com/office/powerpoint/2010/main" val="12061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30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Яка </a:t>
            </a:r>
            <a:r>
              <a:rPr lang="ru-RU" dirty="0" err="1"/>
              <a:t>схованка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84" y="1765880"/>
            <a:ext cx="3971429" cy="1095238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145" y="1780859"/>
            <a:ext cx="2139881" cy="2145978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209" y="4300976"/>
            <a:ext cx="2139881" cy="2145978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3108010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907" y="4300976"/>
            <a:ext cx="2139881" cy="2145978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99" y="1780859"/>
            <a:ext cx="2143125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1064" y="2051889"/>
            <a:ext cx="357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Черн</a:t>
            </a:r>
            <a:r>
              <a:rPr lang="uk-UA" sz="2800" dirty="0" err="1"/>
              <a:t>ігівська</a:t>
            </a:r>
            <a:r>
              <a:rPr lang="uk-UA" sz="2800" dirty="0"/>
              <a:t> обл.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26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30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Яка </a:t>
            </a:r>
            <a:r>
              <a:rPr lang="ru-RU" dirty="0" err="1"/>
              <a:t>схованка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99" y="1704118"/>
            <a:ext cx="4000000" cy="1190476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99" y="1780859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907" y="4300976"/>
            <a:ext cx="2139881" cy="2145978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3108010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209" y="4300976"/>
            <a:ext cx="2139881" cy="2145978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145" y="1780859"/>
            <a:ext cx="2139881" cy="214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436" y="2060812"/>
            <a:ext cx="28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Київська обл.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9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30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Яка </a:t>
            </a:r>
            <a:r>
              <a:rPr lang="ru-RU" dirty="0" err="1"/>
              <a:t>схованка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8" y="5796985"/>
            <a:ext cx="1746655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855" y="1800151"/>
            <a:ext cx="4060288" cy="1036410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99" y="1780859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907" y="4300976"/>
            <a:ext cx="2139881" cy="2145978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3108010"/>
            <a:ext cx="2143125" cy="2143125"/>
          </a:xfrm>
          <a:prstGeom prst="rect">
            <a:avLst/>
          </a:prstGeom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209" y="4300976"/>
            <a:ext cx="2139881" cy="2145978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145" y="1780859"/>
            <a:ext cx="2139881" cy="2145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4436" y="2074460"/>
            <a:ext cx="324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Сумська обл.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3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2326</Words>
  <Application>Microsoft Office PowerPoint</Application>
  <PresentationFormat>Произвольный</PresentationFormat>
  <Paragraphs>230</Paragraphs>
  <Slides>51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Невідома Україна  </vt:lpstr>
      <vt:lpstr>Хочеться взяти мапу і відшукати справжній скарб у цікавому місці?  Немає нічого простішого! Варто лише запастися тією самою мапою,  GPS-навігатором, гарним настроєм і вперед!</vt:lpstr>
      <vt:lpstr>Стоп! Куди вперед?  Обери регіон, який хочеш відвідати!</vt:lpstr>
      <vt:lpstr>Північний регіон </vt:lpstr>
      <vt:lpstr>Яку область відвідаємо?</vt:lpstr>
      <vt:lpstr>Яка схованка тобі подобається?</vt:lpstr>
      <vt:lpstr>Яка схованка тобі подобається?</vt:lpstr>
      <vt:lpstr>Яка схованка тобі подобається?</vt:lpstr>
      <vt:lpstr>Яка схованка тобі подобається?</vt:lpstr>
      <vt:lpstr>Колекція знахідок</vt:lpstr>
      <vt:lpstr>Колекція знахідок</vt:lpstr>
      <vt:lpstr>Скеля «Голова Чацького»</vt:lpstr>
      <vt:lpstr>Інформація про схованку Скеля «Голова Чацького»</vt:lpstr>
      <vt:lpstr>«Плоский» будинок</vt:lpstr>
      <vt:lpstr>Інформація про схованку «Плоский» будинок</vt:lpstr>
      <vt:lpstr>Соколовський кар’єр</vt:lpstr>
      <vt:lpstr>Інформація про  схованку Соколовський кар’єр</vt:lpstr>
      <vt:lpstr>Маєток Ганських</vt:lpstr>
      <vt:lpstr>Інформація про  схованку Маєток Ганських</vt:lpstr>
      <vt:lpstr>Підвісний пішохідний міст</vt:lpstr>
      <vt:lpstr>Інформація про  схованку Підвісний пішохідний міст</vt:lpstr>
      <vt:lpstr>Музей під відкритим небом Пирогово</vt:lpstr>
      <vt:lpstr>Інформація про схованку Музей під відкритим небом Пирогово</vt:lpstr>
      <vt:lpstr>Миколаївський костел</vt:lpstr>
      <vt:lpstr>Інформація про схованку Миколаївський костел</vt:lpstr>
      <vt:lpstr>Маріїнський палац</vt:lpstr>
      <vt:lpstr>Інформація про схованку Маріїнський палац</vt:lpstr>
      <vt:lpstr>Оглядовий майданчик монумента Батьківщина-мати</vt:lpstr>
      <vt:lpstr>Інформація про схованку Оглядовий майданчик монумента  Батьківщина-мати</vt:lpstr>
      <vt:lpstr>Kiev Fashion Park</vt:lpstr>
      <vt:lpstr>Інформація про схованку Kiev Fashion Park</vt:lpstr>
      <vt:lpstr>Борисоглібський собор </vt:lpstr>
      <vt:lpstr>Інформація про схованку Борисоглібський собор </vt:lpstr>
      <vt:lpstr>Музей  Михайла Коцюбинського</vt:lpstr>
      <vt:lpstr>Інформація про схованку Музей Михайла Коцюбинського</vt:lpstr>
      <vt:lpstr> Музей «Пласт-Арт» </vt:lpstr>
      <vt:lpstr>Інформація про схованку «Пласт-Арт» </vt:lpstr>
      <vt:lpstr>Вал на березі Десни </vt:lpstr>
      <vt:lpstr>Інформація про схованку Вал на березі Десни </vt:lpstr>
      <vt:lpstr>Тростянецький парк</vt:lpstr>
      <vt:lpstr>Інформація про схованку Тростянецький парк</vt:lpstr>
      <vt:lpstr>Круглий двір </vt:lpstr>
      <vt:lpstr>Інформація про схованку Круглий двір </vt:lpstr>
      <vt:lpstr>Пам'ятник мамонтові</vt:lpstr>
      <vt:lpstr>Інформація про схованку Пам'ятник мамонтові</vt:lpstr>
      <vt:lpstr>Яблуня державного значення</vt:lpstr>
      <vt:lpstr>Інформація про схованку Яблуня державного значення</vt:lpstr>
      <vt:lpstr>Крейдяні гори</vt:lpstr>
      <vt:lpstr>Інформація про схованку Крейдяні гори</vt:lpstr>
      <vt:lpstr>Церква Святої Трійці</vt:lpstr>
      <vt:lpstr>Інформація про схованку Церква Святої Трійці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Невідома Україна. У пошуках нових вражень. Північ.</dc:title>
  <dc:creator>механик 3116</dc:creator>
  <cp:lastModifiedBy>ПК</cp:lastModifiedBy>
  <cp:revision>273</cp:revision>
  <dcterms:created xsi:type="dcterms:W3CDTF">2020-04-01T22:53:50Z</dcterms:created>
  <dcterms:modified xsi:type="dcterms:W3CDTF">2021-10-20T02:46:53Z</dcterms:modified>
</cp:coreProperties>
</file>